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entation.xml" ContentType="application/vnd.openxmlformats-officedocument.presentationml.presentation.main+xml"/>
  <Override PartName="/ppt/slideMasters/slideMaster1.xml" ContentType="application/vnd.openxmlformats-officedocument.presentationml.slideMaster+xml"/>
  <Override PartName="/ppt/notesSlides/notesSlide8.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Anaheim" panose="020B0604020202020204" charset="0"/>
      <p:regular r:id="rId23"/>
    </p:embeddedFont>
    <p:embeddedFont>
      <p:font typeface="Heebo" pitchFamily="2" charset="-79"/>
      <p:regular r:id="rId24"/>
      <p:bold r:id="rId25"/>
    </p:embeddedFont>
    <p:embeddedFont>
      <p:font typeface="Inter Tight Light" panose="020B0604020202020204" charset="0"/>
      <p:regular r:id="rId26"/>
      <p:bold r:id="rId27"/>
      <p:italic r:id="rId28"/>
      <p:boldItalic r:id="rId29"/>
    </p:embeddedFont>
    <p:embeddedFont>
      <p:font typeface="Inter Tight SemiBold" panose="020B0604020202020204" charset="0"/>
      <p:regular r:id="rId30"/>
      <p:bold r:id="rId31"/>
      <p:italic r:id="rId32"/>
      <p:boldItalic r:id="rId33"/>
    </p:embeddedFont>
    <p:embeddedFont>
      <p:font typeface="PT Sans" panose="020F0502020204030204" pitchFamily="34" charset="0"/>
      <p:regular r:id="rId34"/>
      <p:bold r:id="rId35"/>
      <p:italic r:id="rId36"/>
      <p:boldItalic r:id="rId37"/>
    </p:embeddedFont>
    <p:embeddedFont>
      <p:font typeface="Raleway" panose="020F0502020204030204" pitchFamily="2" charset="0"/>
      <p:regular r:id="rId38"/>
      <p:bold r:id="rId39"/>
      <p:italic r:id="rId40"/>
      <p:boldItalic r:id="rId41"/>
    </p:embeddedFont>
    <p:embeddedFont>
      <p:font typeface="Roboto" panose="02000000000000000000"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1140" y="2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viewProps" Target="viewProps.xml"/><Relationship Id="rId50" Type="http://schemas.openxmlformats.org/officeDocument/2006/relationships/customXml" Target="../customXml/item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font" Target="fonts/font2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customXml" Target="../customXml/item2.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4dfce81f1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2aca171887a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2aca171887a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184d99d1a7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184d99d1a72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4fcf2ce8e2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4fcf2ce8e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2acaeef24fa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2acaeef24fa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24fcf2ce8e2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4fcf2ce8e2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aca171887a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aca171887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aca171887a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2aca171887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aca171887a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aca171887a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aca171887a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aca171887a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2aca171887a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2aca171887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708191" y="-2032261"/>
            <a:ext cx="7315926" cy="10949501"/>
            <a:chOff x="-1708191" y="-2032261"/>
            <a:chExt cx="7315926" cy="10949501"/>
          </a:xfrm>
        </p:grpSpPr>
        <p:pic>
          <p:nvPicPr>
            <p:cNvPr id="10" name="Google Shape;10;p2"/>
            <p:cNvPicPr preferRelativeResize="0"/>
            <p:nvPr/>
          </p:nvPicPr>
          <p:blipFill>
            <a:blip r:embed="rId2">
              <a:alphaModFix/>
            </a:blip>
            <a:stretch>
              <a:fillRect/>
            </a:stretch>
          </p:blipFill>
          <p:spPr>
            <a:xfrm>
              <a:off x="-1708191" y="-2032261"/>
              <a:ext cx="5457352" cy="5143501"/>
            </a:xfrm>
            <a:prstGeom prst="rect">
              <a:avLst/>
            </a:prstGeom>
            <a:noFill/>
            <a:ln>
              <a:noFill/>
            </a:ln>
          </p:spPr>
        </p:pic>
        <p:pic>
          <p:nvPicPr>
            <p:cNvPr id="11" name="Google Shape;11;p2"/>
            <p:cNvPicPr preferRelativeResize="0"/>
            <p:nvPr/>
          </p:nvPicPr>
          <p:blipFill>
            <a:blip r:embed="rId3">
              <a:alphaModFix/>
            </a:blip>
            <a:stretch>
              <a:fillRect/>
            </a:stretch>
          </p:blipFill>
          <p:spPr>
            <a:xfrm>
              <a:off x="2039584" y="3773739"/>
              <a:ext cx="3568151" cy="5143501"/>
            </a:xfrm>
            <a:prstGeom prst="rect">
              <a:avLst/>
            </a:prstGeom>
            <a:noFill/>
            <a:ln>
              <a:noFill/>
            </a:ln>
          </p:spPr>
        </p:pic>
      </p:grpSp>
      <p:sp>
        <p:nvSpPr>
          <p:cNvPr id="12" name="Google Shape;12;p2"/>
          <p:cNvSpPr txBox="1">
            <a:spLocks noGrp="1"/>
          </p:cNvSpPr>
          <p:nvPr>
            <p:ph type="ctrTitle"/>
          </p:nvPr>
        </p:nvSpPr>
        <p:spPr>
          <a:xfrm>
            <a:off x="713225" y="1137400"/>
            <a:ext cx="4511100" cy="1479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3" name="Google Shape;13;p2"/>
          <p:cNvSpPr txBox="1">
            <a:spLocks noGrp="1"/>
          </p:cNvSpPr>
          <p:nvPr>
            <p:ph type="subTitle" idx="1"/>
          </p:nvPr>
        </p:nvSpPr>
        <p:spPr>
          <a:xfrm>
            <a:off x="713225" y="3355950"/>
            <a:ext cx="1819500" cy="622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7"/>
        <p:cNvGrpSpPr/>
        <p:nvPr/>
      </p:nvGrpSpPr>
      <p:grpSpPr>
        <a:xfrm>
          <a:off x="0" y="0"/>
          <a:ext cx="0" cy="0"/>
          <a:chOff x="0" y="0"/>
          <a:chExt cx="0" cy="0"/>
        </a:xfrm>
      </p:grpSpPr>
      <p:grpSp>
        <p:nvGrpSpPr>
          <p:cNvPr id="78" name="Google Shape;78;p11"/>
          <p:cNvGrpSpPr/>
          <p:nvPr/>
        </p:nvGrpSpPr>
        <p:grpSpPr>
          <a:xfrm>
            <a:off x="-1942266" y="-1102611"/>
            <a:ext cx="14960126" cy="5409451"/>
            <a:chOff x="-1942266" y="-1102611"/>
            <a:chExt cx="14960126" cy="5409451"/>
          </a:xfrm>
        </p:grpSpPr>
        <p:pic>
          <p:nvPicPr>
            <p:cNvPr id="79" name="Google Shape;79;p11"/>
            <p:cNvPicPr preferRelativeResize="0"/>
            <p:nvPr/>
          </p:nvPicPr>
          <p:blipFill>
            <a:blip r:embed="rId2">
              <a:alphaModFix/>
            </a:blip>
            <a:stretch>
              <a:fillRect/>
            </a:stretch>
          </p:blipFill>
          <p:spPr>
            <a:xfrm flipH="1">
              <a:off x="-1942266" y="-1102611"/>
              <a:ext cx="3568151" cy="5143501"/>
            </a:xfrm>
            <a:prstGeom prst="rect">
              <a:avLst/>
            </a:prstGeom>
            <a:noFill/>
            <a:ln>
              <a:noFill/>
            </a:ln>
          </p:spPr>
        </p:pic>
        <p:pic>
          <p:nvPicPr>
            <p:cNvPr id="80" name="Google Shape;80;p11"/>
            <p:cNvPicPr preferRelativeResize="0"/>
            <p:nvPr/>
          </p:nvPicPr>
          <p:blipFill>
            <a:blip r:embed="rId3">
              <a:alphaModFix/>
            </a:blip>
            <a:stretch>
              <a:fillRect/>
            </a:stretch>
          </p:blipFill>
          <p:spPr>
            <a:xfrm>
              <a:off x="7560509" y="-836661"/>
              <a:ext cx="5457352" cy="5143501"/>
            </a:xfrm>
            <a:prstGeom prst="rect">
              <a:avLst/>
            </a:prstGeom>
            <a:noFill/>
            <a:ln>
              <a:noFill/>
            </a:ln>
          </p:spPr>
        </p:pic>
      </p:grpSp>
      <p:sp>
        <p:nvSpPr>
          <p:cNvPr id="81" name="Google Shape;81;p11"/>
          <p:cNvSpPr txBox="1">
            <a:spLocks noGrp="1"/>
          </p:cNvSpPr>
          <p:nvPr>
            <p:ph type="title" hasCustomPrompt="1"/>
          </p:nvPr>
        </p:nvSpPr>
        <p:spPr>
          <a:xfrm>
            <a:off x="2028300" y="689825"/>
            <a:ext cx="5087400" cy="1101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2" name="Google Shape;82;p11"/>
          <p:cNvSpPr txBox="1">
            <a:spLocks noGrp="1"/>
          </p:cNvSpPr>
          <p:nvPr>
            <p:ph type="subTitle" idx="1"/>
          </p:nvPr>
        </p:nvSpPr>
        <p:spPr>
          <a:xfrm>
            <a:off x="2028300" y="1695650"/>
            <a:ext cx="5087400" cy="3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4"/>
        <p:cNvGrpSpPr/>
        <p:nvPr/>
      </p:nvGrpSpPr>
      <p:grpSpPr>
        <a:xfrm>
          <a:off x="0" y="0"/>
          <a:ext cx="0" cy="0"/>
          <a:chOff x="0" y="0"/>
          <a:chExt cx="0" cy="0"/>
        </a:xfrm>
      </p:grpSpPr>
      <p:grpSp>
        <p:nvGrpSpPr>
          <p:cNvPr id="85" name="Google Shape;85;p13"/>
          <p:cNvGrpSpPr/>
          <p:nvPr/>
        </p:nvGrpSpPr>
        <p:grpSpPr>
          <a:xfrm>
            <a:off x="-2046004" y="-463298"/>
            <a:ext cx="12850165" cy="8884912"/>
            <a:chOff x="-2046004" y="-463298"/>
            <a:chExt cx="12850165" cy="8884912"/>
          </a:xfrm>
        </p:grpSpPr>
        <p:pic>
          <p:nvPicPr>
            <p:cNvPr id="86" name="Google Shape;86;p13"/>
            <p:cNvPicPr preferRelativeResize="0"/>
            <p:nvPr/>
          </p:nvPicPr>
          <p:blipFill>
            <a:blip r:embed="rId2">
              <a:alphaModFix/>
            </a:blip>
            <a:stretch>
              <a:fillRect/>
            </a:stretch>
          </p:blipFill>
          <p:spPr>
            <a:xfrm rot="-1226151">
              <a:off x="-1405874" y="3374612"/>
              <a:ext cx="4283692" cy="4438841"/>
            </a:xfrm>
            <a:prstGeom prst="rect">
              <a:avLst/>
            </a:prstGeom>
            <a:noFill/>
            <a:ln>
              <a:noFill/>
            </a:ln>
          </p:spPr>
        </p:pic>
        <p:pic>
          <p:nvPicPr>
            <p:cNvPr id="87" name="Google Shape;87;p13"/>
            <p:cNvPicPr preferRelativeResize="0"/>
            <p:nvPr/>
          </p:nvPicPr>
          <p:blipFill>
            <a:blip r:embed="rId3">
              <a:alphaModFix/>
            </a:blip>
            <a:stretch>
              <a:fillRect/>
            </a:stretch>
          </p:blipFill>
          <p:spPr>
            <a:xfrm rot="-5400000">
              <a:off x="7051873" y="-1549712"/>
              <a:ext cx="2665873" cy="4838703"/>
            </a:xfrm>
            <a:prstGeom prst="rect">
              <a:avLst/>
            </a:prstGeom>
            <a:noFill/>
            <a:ln>
              <a:noFill/>
            </a:ln>
          </p:spPr>
        </p:pic>
      </p:grpSp>
      <p:grpSp>
        <p:nvGrpSpPr>
          <p:cNvPr id="88" name="Google Shape;88;p13"/>
          <p:cNvGrpSpPr/>
          <p:nvPr/>
        </p:nvGrpSpPr>
        <p:grpSpPr>
          <a:xfrm>
            <a:off x="-1674791" y="-2620111"/>
            <a:ext cx="12834252" cy="11559026"/>
            <a:chOff x="-1674791" y="-2620111"/>
            <a:chExt cx="12834252" cy="11559026"/>
          </a:xfrm>
        </p:grpSpPr>
        <p:pic>
          <p:nvPicPr>
            <p:cNvPr id="89" name="Google Shape;89;p13"/>
            <p:cNvPicPr preferRelativeResize="0"/>
            <p:nvPr/>
          </p:nvPicPr>
          <p:blipFill>
            <a:blip r:embed="rId4">
              <a:alphaModFix/>
            </a:blip>
            <a:stretch>
              <a:fillRect/>
            </a:stretch>
          </p:blipFill>
          <p:spPr>
            <a:xfrm>
              <a:off x="5702109" y="3795414"/>
              <a:ext cx="5457352" cy="5143501"/>
            </a:xfrm>
            <a:prstGeom prst="rect">
              <a:avLst/>
            </a:prstGeom>
            <a:noFill/>
            <a:ln>
              <a:noFill/>
            </a:ln>
          </p:spPr>
        </p:pic>
        <p:pic>
          <p:nvPicPr>
            <p:cNvPr id="90" name="Google Shape;90;p13"/>
            <p:cNvPicPr preferRelativeResize="0"/>
            <p:nvPr/>
          </p:nvPicPr>
          <p:blipFill>
            <a:blip r:embed="rId4">
              <a:alphaModFix/>
            </a:blip>
            <a:stretch>
              <a:fillRect/>
            </a:stretch>
          </p:blipFill>
          <p:spPr>
            <a:xfrm>
              <a:off x="-1674791" y="-2620111"/>
              <a:ext cx="5457352" cy="5143501"/>
            </a:xfrm>
            <a:prstGeom prst="rect">
              <a:avLst/>
            </a:prstGeom>
            <a:noFill/>
            <a:ln>
              <a:noFill/>
            </a:ln>
          </p:spPr>
        </p:pic>
      </p:grpSp>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 name="Google Shape;92;p13"/>
          <p:cNvSpPr txBox="1">
            <a:spLocks noGrp="1"/>
          </p:cNvSpPr>
          <p:nvPr>
            <p:ph type="title" idx="2" hasCustomPrompt="1"/>
          </p:nvPr>
        </p:nvSpPr>
        <p:spPr>
          <a:xfrm>
            <a:off x="720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3" hasCustomPrompt="1"/>
          </p:nvPr>
        </p:nvSpPr>
        <p:spPr>
          <a:xfrm>
            <a:off x="720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4" hasCustomPrompt="1"/>
          </p:nvPr>
        </p:nvSpPr>
        <p:spPr>
          <a:xfrm>
            <a:off x="3306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5" hasCustomPrompt="1"/>
          </p:nvPr>
        </p:nvSpPr>
        <p:spPr>
          <a:xfrm>
            <a:off x="3306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6" hasCustomPrompt="1"/>
          </p:nvPr>
        </p:nvSpPr>
        <p:spPr>
          <a:xfrm>
            <a:off x="5892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7" hasCustomPrompt="1"/>
          </p:nvPr>
        </p:nvSpPr>
        <p:spPr>
          <a:xfrm>
            <a:off x="5892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
          </p:nvPr>
        </p:nvSpPr>
        <p:spPr>
          <a:xfrm>
            <a:off x="720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9" name="Google Shape;99;p13"/>
          <p:cNvSpPr txBox="1">
            <a:spLocks noGrp="1"/>
          </p:cNvSpPr>
          <p:nvPr>
            <p:ph type="subTitle" idx="8"/>
          </p:nvPr>
        </p:nvSpPr>
        <p:spPr>
          <a:xfrm>
            <a:off x="3306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13"/>
          <p:cNvSpPr txBox="1">
            <a:spLocks noGrp="1"/>
          </p:cNvSpPr>
          <p:nvPr>
            <p:ph type="subTitle" idx="9"/>
          </p:nvPr>
        </p:nvSpPr>
        <p:spPr>
          <a:xfrm>
            <a:off x="5892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1" name="Google Shape;101;p13"/>
          <p:cNvSpPr txBox="1">
            <a:spLocks noGrp="1"/>
          </p:cNvSpPr>
          <p:nvPr>
            <p:ph type="subTitle" idx="13"/>
          </p:nvPr>
        </p:nvSpPr>
        <p:spPr>
          <a:xfrm>
            <a:off x="720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2" name="Google Shape;102;p13"/>
          <p:cNvSpPr txBox="1">
            <a:spLocks noGrp="1"/>
          </p:cNvSpPr>
          <p:nvPr>
            <p:ph type="subTitle" idx="14"/>
          </p:nvPr>
        </p:nvSpPr>
        <p:spPr>
          <a:xfrm>
            <a:off x="3306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3" name="Google Shape;103;p13"/>
          <p:cNvSpPr txBox="1">
            <a:spLocks noGrp="1"/>
          </p:cNvSpPr>
          <p:nvPr>
            <p:ph type="subTitle" idx="15"/>
          </p:nvPr>
        </p:nvSpPr>
        <p:spPr>
          <a:xfrm>
            <a:off x="5892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104"/>
        <p:cNvGrpSpPr/>
        <p:nvPr/>
      </p:nvGrpSpPr>
      <p:grpSpPr>
        <a:xfrm>
          <a:off x="0" y="0"/>
          <a:ext cx="0" cy="0"/>
          <a:chOff x="0" y="0"/>
          <a:chExt cx="0" cy="0"/>
        </a:xfrm>
      </p:grpSpPr>
      <p:sp>
        <p:nvSpPr>
          <p:cNvPr id="105" name="Google Shape;105;p14"/>
          <p:cNvSpPr txBox="1">
            <a:spLocks noGrp="1"/>
          </p:cNvSpPr>
          <p:nvPr>
            <p:ph type="title"/>
          </p:nvPr>
        </p:nvSpPr>
        <p:spPr>
          <a:xfrm>
            <a:off x="1311035" y="1131361"/>
            <a:ext cx="3205500" cy="1055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6" name="Google Shape;106;p14"/>
          <p:cNvSpPr txBox="1">
            <a:spLocks noGrp="1"/>
          </p:cNvSpPr>
          <p:nvPr>
            <p:ph type="subTitle" idx="1"/>
          </p:nvPr>
        </p:nvSpPr>
        <p:spPr>
          <a:xfrm>
            <a:off x="863275" y="2263250"/>
            <a:ext cx="4902000" cy="162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grpSp>
        <p:nvGrpSpPr>
          <p:cNvPr id="107" name="Google Shape;107;p14"/>
          <p:cNvGrpSpPr/>
          <p:nvPr/>
        </p:nvGrpSpPr>
        <p:grpSpPr>
          <a:xfrm>
            <a:off x="-2445725" y="-311661"/>
            <a:ext cx="5131526" cy="8064530"/>
            <a:chOff x="-2329975" y="-710986"/>
            <a:chExt cx="5131526" cy="8064530"/>
          </a:xfrm>
        </p:grpSpPr>
        <p:pic>
          <p:nvPicPr>
            <p:cNvPr id="108" name="Google Shape;108;p14"/>
            <p:cNvPicPr preferRelativeResize="0"/>
            <p:nvPr/>
          </p:nvPicPr>
          <p:blipFill>
            <a:blip r:embed="rId2">
              <a:alphaModFix/>
            </a:blip>
            <a:stretch>
              <a:fillRect/>
            </a:stretch>
          </p:blipFill>
          <p:spPr>
            <a:xfrm>
              <a:off x="-2329975" y="2638217"/>
              <a:ext cx="5131526" cy="4715327"/>
            </a:xfrm>
            <a:prstGeom prst="rect">
              <a:avLst/>
            </a:prstGeom>
            <a:noFill/>
            <a:ln>
              <a:noFill/>
            </a:ln>
          </p:spPr>
        </p:pic>
        <p:pic>
          <p:nvPicPr>
            <p:cNvPr id="109" name="Google Shape;109;p14"/>
            <p:cNvPicPr preferRelativeResize="0"/>
            <p:nvPr/>
          </p:nvPicPr>
          <p:blipFill>
            <a:blip r:embed="rId3">
              <a:alphaModFix/>
            </a:blip>
            <a:stretch>
              <a:fillRect/>
            </a:stretch>
          </p:blipFill>
          <p:spPr>
            <a:xfrm>
              <a:off x="-1308112" y="-710986"/>
              <a:ext cx="2212193" cy="5143501"/>
            </a:xfrm>
            <a:prstGeom prst="rect">
              <a:avLst/>
            </a:prstGeom>
            <a:noFill/>
            <a:ln>
              <a:noFill/>
            </a:ln>
          </p:spPr>
        </p:pic>
      </p:grpSp>
      <p:pic>
        <p:nvPicPr>
          <p:cNvPr id="110" name="Google Shape;110;p14"/>
          <p:cNvPicPr preferRelativeResize="0"/>
          <p:nvPr/>
        </p:nvPicPr>
        <p:blipFill>
          <a:blip r:embed="rId4">
            <a:alphaModFix/>
          </a:blip>
          <a:stretch>
            <a:fillRect/>
          </a:stretch>
        </p:blipFill>
        <p:spPr>
          <a:xfrm rot="5400000">
            <a:off x="2690034" y="3769114"/>
            <a:ext cx="3568151" cy="514350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111"/>
        <p:cNvGrpSpPr/>
        <p:nvPr/>
      </p:nvGrpSpPr>
      <p:grpSpPr>
        <a:xfrm>
          <a:off x="0" y="0"/>
          <a:ext cx="0" cy="0"/>
          <a:chOff x="0" y="0"/>
          <a:chExt cx="0" cy="0"/>
        </a:xfrm>
      </p:grpSpPr>
      <p:sp>
        <p:nvSpPr>
          <p:cNvPr id="112" name="Google Shape;112;p15"/>
          <p:cNvSpPr>
            <a:spLocks noGrp="1"/>
          </p:cNvSpPr>
          <p:nvPr>
            <p:ph type="pic" idx="2"/>
          </p:nvPr>
        </p:nvSpPr>
        <p:spPr>
          <a:xfrm>
            <a:off x="5619152" y="539500"/>
            <a:ext cx="2811600" cy="4064400"/>
          </a:xfrm>
          <a:prstGeom prst="rect">
            <a:avLst/>
          </a:prstGeom>
          <a:noFill/>
          <a:ln>
            <a:noFill/>
          </a:ln>
        </p:spPr>
      </p:sp>
      <p:grpSp>
        <p:nvGrpSpPr>
          <p:cNvPr id="113" name="Google Shape;113;p15"/>
          <p:cNvGrpSpPr/>
          <p:nvPr/>
        </p:nvGrpSpPr>
        <p:grpSpPr>
          <a:xfrm>
            <a:off x="-1070841" y="-1166586"/>
            <a:ext cx="12267626" cy="9224051"/>
            <a:chOff x="-1070841" y="-1166586"/>
            <a:chExt cx="12267626" cy="9224051"/>
          </a:xfrm>
        </p:grpSpPr>
        <p:pic>
          <p:nvPicPr>
            <p:cNvPr id="114" name="Google Shape;114;p15"/>
            <p:cNvPicPr preferRelativeResize="0"/>
            <p:nvPr/>
          </p:nvPicPr>
          <p:blipFill>
            <a:blip r:embed="rId2">
              <a:alphaModFix/>
            </a:blip>
            <a:stretch>
              <a:fillRect/>
            </a:stretch>
          </p:blipFill>
          <p:spPr>
            <a:xfrm>
              <a:off x="7628634" y="2913964"/>
              <a:ext cx="3568151" cy="5143501"/>
            </a:xfrm>
            <a:prstGeom prst="rect">
              <a:avLst/>
            </a:prstGeom>
            <a:noFill/>
            <a:ln>
              <a:noFill/>
            </a:ln>
          </p:spPr>
        </p:pic>
        <p:pic>
          <p:nvPicPr>
            <p:cNvPr id="115" name="Google Shape;115;p15"/>
            <p:cNvPicPr preferRelativeResize="0"/>
            <p:nvPr/>
          </p:nvPicPr>
          <p:blipFill>
            <a:blip r:embed="rId2">
              <a:alphaModFix/>
            </a:blip>
            <a:stretch>
              <a:fillRect/>
            </a:stretch>
          </p:blipFill>
          <p:spPr>
            <a:xfrm>
              <a:off x="-1070841" y="-1166586"/>
              <a:ext cx="3568151" cy="5143501"/>
            </a:xfrm>
            <a:prstGeom prst="rect">
              <a:avLst/>
            </a:prstGeom>
            <a:noFill/>
            <a:ln>
              <a:noFill/>
            </a:ln>
          </p:spPr>
        </p:pic>
      </p:grpSp>
      <p:sp>
        <p:nvSpPr>
          <p:cNvPr id="116" name="Google Shape;116;p15"/>
          <p:cNvSpPr txBox="1">
            <a:spLocks noGrp="1"/>
          </p:cNvSpPr>
          <p:nvPr>
            <p:ph type="title"/>
          </p:nvPr>
        </p:nvSpPr>
        <p:spPr>
          <a:xfrm>
            <a:off x="713225" y="615700"/>
            <a:ext cx="4169700" cy="537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7" name="Google Shape;117;p15"/>
          <p:cNvSpPr txBox="1">
            <a:spLocks noGrp="1"/>
          </p:cNvSpPr>
          <p:nvPr>
            <p:ph type="subTitle" idx="1"/>
          </p:nvPr>
        </p:nvSpPr>
        <p:spPr>
          <a:xfrm>
            <a:off x="713225" y="1059125"/>
            <a:ext cx="4169700" cy="69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8" name="Google Shape;118;p15"/>
          <p:cNvSpPr>
            <a:spLocks noGrp="1"/>
          </p:cNvSpPr>
          <p:nvPr>
            <p:ph type="pic" idx="3"/>
          </p:nvPr>
        </p:nvSpPr>
        <p:spPr>
          <a:xfrm>
            <a:off x="3983848" y="1903775"/>
            <a:ext cx="1566600" cy="2700300"/>
          </a:xfrm>
          <a:prstGeom prst="rect">
            <a:avLst/>
          </a:prstGeom>
          <a:noFill/>
          <a:ln>
            <a:noFill/>
          </a:ln>
        </p:spPr>
      </p:sp>
      <p:sp>
        <p:nvSpPr>
          <p:cNvPr id="119" name="Google Shape;119;p15"/>
          <p:cNvSpPr>
            <a:spLocks noGrp="1"/>
          </p:cNvSpPr>
          <p:nvPr>
            <p:ph type="pic" idx="4"/>
          </p:nvPr>
        </p:nvSpPr>
        <p:spPr>
          <a:xfrm>
            <a:off x="2348536" y="1903775"/>
            <a:ext cx="1566600" cy="2700300"/>
          </a:xfrm>
          <a:prstGeom prst="rect">
            <a:avLst/>
          </a:prstGeom>
          <a:noFill/>
          <a:ln>
            <a:noFill/>
          </a:ln>
        </p:spPr>
      </p:sp>
      <p:sp>
        <p:nvSpPr>
          <p:cNvPr id="120" name="Google Shape;120;p15"/>
          <p:cNvSpPr>
            <a:spLocks noGrp="1"/>
          </p:cNvSpPr>
          <p:nvPr>
            <p:ph type="pic" idx="5"/>
          </p:nvPr>
        </p:nvSpPr>
        <p:spPr>
          <a:xfrm>
            <a:off x="713225" y="1903775"/>
            <a:ext cx="1566600" cy="27003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4_1_1">
    <p:spTree>
      <p:nvGrpSpPr>
        <p:cNvPr id="1" name="Shape 121"/>
        <p:cNvGrpSpPr/>
        <p:nvPr/>
      </p:nvGrpSpPr>
      <p:grpSpPr>
        <a:xfrm>
          <a:off x="0" y="0"/>
          <a:ext cx="0" cy="0"/>
          <a:chOff x="0" y="0"/>
          <a:chExt cx="0" cy="0"/>
        </a:xfrm>
      </p:grpSpPr>
      <p:grpSp>
        <p:nvGrpSpPr>
          <p:cNvPr id="122" name="Google Shape;122;p16"/>
          <p:cNvGrpSpPr/>
          <p:nvPr/>
        </p:nvGrpSpPr>
        <p:grpSpPr>
          <a:xfrm>
            <a:off x="-2229251" y="-3828038"/>
            <a:ext cx="14938977" cy="12282002"/>
            <a:chOff x="-2229251" y="-3828038"/>
            <a:chExt cx="14938977" cy="12282002"/>
          </a:xfrm>
        </p:grpSpPr>
        <p:pic>
          <p:nvPicPr>
            <p:cNvPr id="123" name="Google Shape;123;p16"/>
            <p:cNvPicPr preferRelativeResize="0"/>
            <p:nvPr/>
          </p:nvPicPr>
          <p:blipFill>
            <a:blip r:embed="rId2">
              <a:alphaModFix/>
            </a:blip>
            <a:stretch>
              <a:fillRect/>
            </a:stretch>
          </p:blipFill>
          <p:spPr>
            <a:xfrm rot="-2035770" flipH="1">
              <a:off x="6733124" y="-2880637"/>
              <a:ext cx="4963721" cy="5143499"/>
            </a:xfrm>
            <a:prstGeom prst="rect">
              <a:avLst/>
            </a:prstGeom>
            <a:noFill/>
            <a:ln>
              <a:noFill/>
            </a:ln>
          </p:spPr>
        </p:pic>
        <p:pic>
          <p:nvPicPr>
            <p:cNvPr id="124" name="Google Shape;124;p16"/>
            <p:cNvPicPr preferRelativeResize="0"/>
            <p:nvPr/>
          </p:nvPicPr>
          <p:blipFill>
            <a:blip r:embed="rId2">
              <a:alphaModFix/>
            </a:blip>
            <a:stretch>
              <a:fillRect/>
            </a:stretch>
          </p:blipFill>
          <p:spPr>
            <a:xfrm>
              <a:off x="-2229251" y="3310464"/>
              <a:ext cx="4963722" cy="5143501"/>
            </a:xfrm>
            <a:prstGeom prst="rect">
              <a:avLst/>
            </a:prstGeom>
            <a:noFill/>
            <a:ln>
              <a:noFill/>
            </a:ln>
          </p:spPr>
        </p:pic>
      </p:grpSp>
      <p:grpSp>
        <p:nvGrpSpPr>
          <p:cNvPr id="125" name="Google Shape;125;p16"/>
          <p:cNvGrpSpPr/>
          <p:nvPr/>
        </p:nvGrpSpPr>
        <p:grpSpPr>
          <a:xfrm>
            <a:off x="-4580566" y="-837087"/>
            <a:ext cx="13672651" cy="8872426"/>
            <a:chOff x="-4580566" y="-782962"/>
            <a:chExt cx="13672651" cy="8872426"/>
          </a:xfrm>
        </p:grpSpPr>
        <p:pic>
          <p:nvPicPr>
            <p:cNvPr id="126" name="Google Shape;126;p16"/>
            <p:cNvPicPr preferRelativeResize="0"/>
            <p:nvPr/>
          </p:nvPicPr>
          <p:blipFill>
            <a:blip r:embed="rId3">
              <a:alphaModFix/>
            </a:blip>
            <a:stretch>
              <a:fillRect/>
            </a:stretch>
          </p:blipFill>
          <p:spPr>
            <a:xfrm rot="5400000">
              <a:off x="4736259" y="3733639"/>
              <a:ext cx="3568151" cy="5143501"/>
            </a:xfrm>
            <a:prstGeom prst="rect">
              <a:avLst/>
            </a:prstGeom>
            <a:noFill/>
            <a:ln>
              <a:noFill/>
            </a:ln>
          </p:spPr>
        </p:pic>
        <p:pic>
          <p:nvPicPr>
            <p:cNvPr id="127" name="Google Shape;127;p16"/>
            <p:cNvPicPr preferRelativeResize="0"/>
            <p:nvPr/>
          </p:nvPicPr>
          <p:blipFill>
            <a:blip r:embed="rId3">
              <a:alphaModFix/>
            </a:blip>
            <a:stretch>
              <a:fillRect/>
            </a:stretch>
          </p:blipFill>
          <p:spPr>
            <a:xfrm rot="5400000">
              <a:off x="-3792891" y="-1570636"/>
              <a:ext cx="3568151" cy="5143501"/>
            </a:xfrm>
            <a:prstGeom prst="rect">
              <a:avLst/>
            </a:prstGeom>
            <a:noFill/>
            <a:ln>
              <a:noFill/>
            </a:ln>
          </p:spPr>
        </p:pic>
      </p:grpSp>
      <p:sp>
        <p:nvSpPr>
          <p:cNvPr id="128" name="Google Shape;128;p16"/>
          <p:cNvSpPr txBox="1">
            <a:spLocks noGrp="1"/>
          </p:cNvSpPr>
          <p:nvPr>
            <p:ph type="title"/>
          </p:nvPr>
        </p:nvSpPr>
        <p:spPr>
          <a:xfrm>
            <a:off x="722376" y="448056"/>
            <a:ext cx="77085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9" name="Google Shape;129;p16"/>
          <p:cNvSpPr txBox="1">
            <a:spLocks noGrp="1"/>
          </p:cNvSpPr>
          <p:nvPr>
            <p:ph type="subTitle" idx="1"/>
          </p:nvPr>
        </p:nvSpPr>
        <p:spPr>
          <a:xfrm>
            <a:off x="713225" y="1124700"/>
            <a:ext cx="7708500" cy="12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4_1_2">
    <p:spTree>
      <p:nvGrpSpPr>
        <p:cNvPr id="1" name="Shape 130"/>
        <p:cNvGrpSpPr/>
        <p:nvPr/>
      </p:nvGrpSpPr>
      <p:grpSpPr>
        <a:xfrm>
          <a:off x="0" y="0"/>
          <a:ext cx="0" cy="0"/>
          <a:chOff x="0" y="0"/>
          <a:chExt cx="0" cy="0"/>
        </a:xfrm>
      </p:grpSpPr>
      <p:grpSp>
        <p:nvGrpSpPr>
          <p:cNvPr id="131" name="Google Shape;131;p17"/>
          <p:cNvGrpSpPr/>
          <p:nvPr/>
        </p:nvGrpSpPr>
        <p:grpSpPr>
          <a:xfrm>
            <a:off x="-1655462" y="-629486"/>
            <a:ext cx="13206857" cy="7074555"/>
            <a:chOff x="-1655462" y="-629486"/>
            <a:chExt cx="13206857" cy="7074555"/>
          </a:xfrm>
        </p:grpSpPr>
        <p:pic>
          <p:nvPicPr>
            <p:cNvPr id="132" name="Google Shape;132;p17"/>
            <p:cNvPicPr preferRelativeResize="0"/>
            <p:nvPr/>
          </p:nvPicPr>
          <p:blipFill>
            <a:blip r:embed="rId2">
              <a:alphaModFix/>
            </a:blip>
            <a:stretch>
              <a:fillRect/>
            </a:stretch>
          </p:blipFill>
          <p:spPr>
            <a:xfrm>
              <a:off x="-1655462" y="189814"/>
              <a:ext cx="2212193" cy="5143501"/>
            </a:xfrm>
            <a:prstGeom prst="rect">
              <a:avLst/>
            </a:prstGeom>
            <a:noFill/>
            <a:ln>
              <a:noFill/>
            </a:ln>
          </p:spPr>
        </p:pic>
        <p:pic>
          <p:nvPicPr>
            <p:cNvPr id="133" name="Google Shape;133;p17"/>
            <p:cNvPicPr preferRelativeResize="0"/>
            <p:nvPr/>
          </p:nvPicPr>
          <p:blipFill>
            <a:blip r:embed="rId3">
              <a:alphaModFix/>
            </a:blip>
            <a:stretch>
              <a:fillRect/>
            </a:stretch>
          </p:blipFill>
          <p:spPr>
            <a:xfrm>
              <a:off x="5098050" y="1729742"/>
              <a:ext cx="5131526" cy="4715327"/>
            </a:xfrm>
            <a:prstGeom prst="rect">
              <a:avLst/>
            </a:prstGeom>
            <a:noFill/>
            <a:ln>
              <a:noFill/>
            </a:ln>
          </p:spPr>
        </p:pic>
        <p:pic>
          <p:nvPicPr>
            <p:cNvPr id="134" name="Google Shape;134;p17"/>
            <p:cNvPicPr preferRelativeResize="0"/>
            <p:nvPr/>
          </p:nvPicPr>
          <p:blipFill>
            <a:blip r:embed="rId4">
              <a:alphaModFix/>
            </a:blip>
            <a:stretch>
              <a:fillRect/>
            </a:stretch>
          </p:blipFill>
          <p:spPr>
            <a:xfrm>
              <a:off x="6587674" y="-629486"/>
              <a:ext cx="4963722" cy="5143501"/>
            </a:xfrm>
            <a:prstGeom prst="rect">
              <a:avLst/>
            </a:prstGeom>
            <a:noFill/>
            <a:ln>
              <a:noFill/>
            </a:ln>
          </p:spPr>
        </p:pic>
      </p:grpSp>
      <p:pic>
        <p:nvPicPr>
          <p:cNvPr id="135" name="Google Shape;135;p17"/>
          <p:cNvPicPr preferRelativeResize="0"/>
          <p:nvPr/>
        </p:nvPicPr>
        <p:blipFill>
          <a:blip r:embed="rId5">
            <a:alphaModFix/>
          </a:blip>
          <a:stretch>
            <a:fillRect/>
          </a:stretch>
        </p:blipFill>
        <p:spPr>
          <a:xfrm rot="5400000">
            <a:off x="621434" y="3546614"/>
            <a:ext cx="3568151" cy="5143501"/>
          </a:xfrm>
          <a:prstGeom prst="rect">
            <a:avLst/>
          </a:prstGeom>
          <a:noFill/>
          <a:ln>
            <a:noFill/>
          </a:ln>
        </p:spPr>
      </p:pic>
      <p:sp>
        <p:nvSpPr>
          <p:cNvPr id="136" name="Google Shape;136;p17"/>
          <p:cNvSpPr txBox="1">
            <a:spLocks noGrp="1"/>
          </p:cNvSpPr>
          <p:nvPr>
            <p:ph type="title"/>
          </p:nvPr>
        </p:nvSpPr>
        <p:spPr>
          <a:xfrm>
            <a:off x="722376" y="448056"/>
            <a:ext cx="77085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7" name="Google Shape;137;p17"/>
          <p:cNvSpPr txBox="1">
            <a:spLocks noGrp="1"/>
          </p:cNvSpPr>
          <p:nvPr>
            <p:ph type="subTitle" idx="1"/>
          </p:nvPr>
        </p:nvSpPr>
        <p:spPr>
          <a:xfrm>
            <a:off x="713225" y="1124685"/>
            <a:ext cx="7739700" cy="278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Anaheim"/>
              <a:buChar char="●"/>
              <a:defRPr/>
            </a:lvl1pPr>
            <a:lvl2pPr lvl="1" algn="ctr" rtl="0">
              <a:lnSpc>
                <a:spcPct val="100000"/>
              </a:lnSpc>
              <a:spcBef>
                <a:spcPts val="0"/>
              </a:spcBef>
              <a:spcAft>
                <a:spcPts val="0"/>
              </a:spcAft>
              <a:buSzPts val="1400"/>
              <a:buFont typeface="Anaheim"/>
              <a:buChar char="○"/>
              <a:defRPr/>
            </a:lvl2pPr>
            <a:lvl3pPr lvl="2" algn="ctr" rtl="0">
              <a:lnSpc>
                <a:spcPct val="100000"/>
              </a:lnSpc>
              <a:spcBef>
                <a:spcPts val="0"/>
              </a:spcBef>
              <a:spcAft>
                <a:spcPts val="0"/>
              </a:spcAft>
              <a:buSzPts val="1400"/>
              <a:buFont typeface="Anaheim"/>
              <a:buChar char="■"/>
              <a:defRPr/>
            </a:lvl3pPr>
            <a:lvl4pPr lvl="3" algn="ctr" rtl="0">
              <a:lnSpc>
                <a:spcPct val="100000"/>
              </a:lnSpc>
              <a:spcBef>
                <a:spcPts val="0"/>
              </a:spcBef>
              <a:spcAft>
                <a:spcPts val="0"/>
              </a:spcAft>
              <a:buSzPts val="1400"/>
              <a:buFont typeface="Anaheim"/>
              <a:buChar char="●"/>
              <a:defRPr/>
            </a:lvl4pPr>
            <a:lvl5pPr lvl="4" algn="ctr" rtl="0">
              <a:lnSpc>
                <a:spcPct val="100000"/>
              </a:lnSpc>
              <a:spcBef>
                <a:spcPts val="0"/>
              </a:spcBef>
              <a:spcAft>
                <a:spcPts val="0"/>
              </a:spcAft>
              <a:buSzPts val="1400"/>
              <a:buFont typeface="Anaheim"/>
              <a:buChar char="○"/>
              <a:defRPr/>
            </a:lvl5pPr>
            <a:lvl6pPr lvl="5" algn="ctr" rtl="0">
              <a:lnSpc>
                <a:spcPct val="100000"/>
              </a:lnSpc>
              <a:spcBef>
                <a:spcPts val="0"/>
              </a:spcBef>
              <a:spcAft>
                <a:spcPts val="0"/>
              </a:spcAft>
              <a:buSzPts val="1400"/>
              <a:buFont typeface="Anaheim"/>
              <a:buChar char="■"/>
              <a:defRPr/>
            </a:lvl6pPr>
            <a:lvl7pPr lvl="6" algn="ctr" rtl="0">
              <a:lnSpc>
                <a:spcPct val="100000"/>
              </a:lnSpc>
              <a:spcBef>
                <a:spcPts val="0"/>
              </a:spcBef>
              <a:spcAft>
                <a:spcPts val="0"/>
              </a:spcAft>
              <a:buSzPts val="1400"/>
              <a:buFont typeface="Anaheim"/>
              <a:buChar char="●"/>
              <a:defRPr/>
            </a:lvl7pPr>
            <a:lvl8pPr lvl="7" algn="ctr" rtl="0">
              <a:lnSpc>
                <a:spcPct val="100000"/>
              </a:lnSpc>
              <a:spcBef>
                <a:spcPts val="0"/>
              </a:spcBef>
              <a:spcAft>
                <a:spcPts val="0"/>
              </a:spcAft>
              <a:buSzPts val="1400"/>
              <a:buFont typeface="Anaheim"/>
              <a:buChar char="○"/>
              <a:defRPr/>
            </a:lvl8pPr>
            <a:lvl9pPr lvl="8" algn="ctr" rtl="0">
              <a:lnSpc>
                <a:spcPct val="100000"/>
              </a:lnSpc>
              <a:spcBef>
                <a:spcPts val="0"/>
              </a:spcBef>
              <a:spcAft>
                <a:spcPts val="0"/>
              </a:spcAft>
              <a:buSzPts val="1400"/>
              <a:buFont typeface="Anaheim"/>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38"/>
        <p:cNvGrpSpPr/>
        <p:nvPr/>
      </p:nvGrpSpPr>
      <p:grpSpPr>
        <a:xfrm>
          <a:off x="0" y="0"/>
          <a:ext cx="0" cy="0"/>
          <a:chOff x="0" y="0"/>
          <a:chExt cx="0" cy="0"/>
        </a:xfrm>
      </p:grpSpPr>
      <p:pic>
        <p:nvPicPr>
          <p:cNvPr id="139" name="Google Shape;139;p18"/>
          <p:cNvPicPr preferRelativeResize="0"/>
          <p:nvPr/>
        </p:nvPicPr>
        <p:blipFill>
          <a:blip r:embed="rId2">
            <a:alphaModFix/>
          </a:blip>
          <a:stretch>
            <a:fillRect/>
          </a:stretch>
        </p:blipFill>
        <p:spPr>
          <a:xfrm rot="-5400000">
            <a:off x="4621409" y="-3869211"/>
            <a:ext cx="5457352" cy="5143501"/>
          </a:xfrm>
          <a:prstGeom prst="rect">
            <a:avLst/>
          </a:prstGeom>
          <a:noFill/>
          <a:ln>
            <a:noFill/>
          </a:ln>
        </p:spPr>
      </p:pic>
      <p:grpSp>
        <p:nvGrpSpPr>
          <p:cNvPr id="140" name="Google Shape;140;p18"/>
          <p:cNvGrpSpPr/>
          <p:nvPr/>
        </p:nvGrpSpPr>
        <p:grpSpPr>
          <a:xfrm>
            <a:off x="-2963425" y="2863542"/>
            <a:ext cx="14283533" cy="5666672"/>
            <a:chOff x="-2963425" y="2863542"/>
            <a:chExt cx="14283533" cy="5666672"/>
          </a:xfrm>
        </p:grpSpPr>
        <p:pic>
          <p:nvPicPr>
            <p:cNvPr id="141" name="Google Shape;141;p18"/>
            <p:cNvPicPr preferRelativeResize="0"/>
            <p:nvPr/>
          </p:nvPicPr>
          <p:blipFill>
            <a:blip r:embed="rId3">
              <a:alphaModFix/>
            </a:blip>
            <a:stretch>
              <a:fillRect/>
            </a:stretch>
          </p:blipFill>
          <p:spPr>
            <a:xfrm>
              <a:off x="-2963425" y="2863542"/>
              <a:ext cx="5131526" cy="4715327"/>
            </a:xfrm>
            <a:prstGeom prst="rect">
              <a:avLst/>
            </a:prstGeom>
            <a:noFill/>
            <a:ln>
              <a:noFill/>
            </a:ln>
          </p:spPr>
        </p:pic>
        <p:pic>
          <p:nvPicPr>
            <p:cNvPr id="142" name="Google Shape;142;p18"/>
            <p:cNvPicPr preferRelativeResize="0"/>
            <p:nvPr/>
          </p:nvPicPr>
          <p:blipFill>
            <a:blip r:embed="rId4">
              <a:alphaModFix/>
            </a:blip>
            <a:stretch>
              <a:fillRect/>
            </a:stretch>
          </p:blipFill>
          <p:spPr>
            <a:xfrm>
              <a:off x="6356386" y="3386714"/>
              <a:ext cx="4963722" cy="5143501"/>
            </a:xfrm>
            <a:prstGeom prst="rect">
              <a:avLst/>
            </a:prstGeom>
            <a:noFill/>
            <a:ln>
              <a:noFill/>
            </a:ln>
          </p:spPr>
        </p:pic>
      </p:grpSp>
      <p:sp>
        <p:nvSpPr>
          <p:cNvPr id="143" name="Google Shape;14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4" name="Google Shape;144;p18"/>
          <p:cNvSpPr txBox="1">
            <a:spLocks noGrp="1"/>
          </p:cNvSpPr>
          <p:nvPr>
            <p:ph type="subTitle" idx="1"/>
          </p:nvPr>
        </p:nvSpPr>
        <p:spPr>
          <a:xfrm>
            <a:off x="720000"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5" name="Google Shape;145;p18"/>
          <p:cNvSpPr txBox="1">
            <a:spLocks noGrp="1"/>
          </p:cNvSpPr>
          <p:nvPr>
            <p:ph type="subTitle" idx="2"/>
          </p:nvPr>
        </p:nvSpPr>
        <p:spPr>
          <a:xfrm>
            <a:off x="3375598"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6" name="Google Shape;146;p18"/>
          <p:cNvSpPr txBox="1">
            <a:spLocks noGrp="1"/>
          </p:cNvSpPr>
          <p:nvPr>
            <p:ph type="subTitle" idx="3"/>
          </p:nvPr>
        </p:nvSpPr>
        <p:spPr>
          <a:xfrm>
            <a:off x="6031075" y="2735032"/>
            <a:ext cx="2392800" cy="166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7" name="Google Shape;147;p18"/>
          <p:cNvSpPr txBox="1">
            <a:spLocks noGrp="1"/>
          </p:cNvSpPr>
          <p:nvPr>
            <p:ph type="subTitle" idx="4"/>
          </p:nvPr>
        </p:nvSpPr>
        <p:spPr>
          <a:xfrm>
            <a:off x="720000"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48" name="Google Shape;148;p18"/>
          <p:cNvSpPr txBox="1">
            <a:spLocks noGrp="1"/>
          </p:cNvSpPr>
          <p:nvPr>
            <p:ph type="subTitle" idx="5"/>
          </p:nvPr>
        </p:nvSpPr>
        <p:spPr>
          <a:xfrm>
            <a:off x="3375602"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49" name="Google Shape;149;p18"/>
          <p:cNvSpPr txBox="1">
            <a:spLocks noGrp="1"/>
          </p:cNvSpPr>
          <p:nvPr>
            <p:ph type="subTitle" idx="6"/>
          </p:nvPr>
        </p:nvSpPr>
        <p:spPr>
          <a:xfrm>
            <a:off x="6031075" y="2390038"/>
            <a:ext cx="23928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50"/>
        <p:cNvGrpSpPr/>
        <p:nvPr/>
      </p:nvGrpSpPr>
      <p:grpSpPr>
        <a:xfrm>
          <a:off x="0" y="0"/>
          <a:ext cx="0" cy="0"/>
          <a:chOff x="0" y="0"/>
          <a:chExt cx="0" cy="0"/>
        </a:xfrm>
      </p:grpSpPr>
      <p:pic>
        <p:nvPicPr>
          <p:cNvPr id="151" name="Google Shape;151;p19"/>
          <p:cNvPicPr preferRelativeResize="0"/>
          <p:nvPr/>
        </p:nvPicPr>
        <p:blipFill>
          <a:blip r:embed="rId2">
            <a:alphaModFix/>
          </a:blip>
          <a:stretch>
            <a:fillRect/>
          </a:stretch>
        </p:blipFill>
        <p:spPr>
          <a:xfrm rot="5400000">
            <a:off x="8007073" y="-2343037"/>
            <a:ext cx="2665873" cy="4838703"/>
          </a:xfrm>
          <a:prstGeom prst="rect">
            <a:avLst/>
          </a:prstGeom>
          <a:noFill/>
          <a:ln>
            <a:noFill/>
          </a:ln>
        </p:spPr>
      </p:pic>
      <p:pic>
        <p:nvPicPr>
          <p:cNvPr id="152" name="Google Shape;152;p19"/>
          <p:cNvPicPr preferRelativeResize="0"/>
          <p:nvPr/>
        </p:nvPicPr>
        <p:blipFill>
          <a:blip r:embed="rId3">
            <a:alphaModFix/>
          </a:blip>
          <a:stretch>
            <a:fillRect/>
          </a:stretch>
        </p:blipFill>
        <p:spPr>
          <a:xfrm rot="-5400000">
            <a:off x="-2252241" y="1538789"/>
            <a:ext cx="5457352" cy="5143501"/>
          </a:xfrm>
          <a:prstGeom prst="rect">
            <a:avLst/>
          </a:prstGeom>
          <a:noFill/>
          <a:ln>
            <a:noFill/>
          </a:ln>
        </p:spPr>
      </p:pic>
      <p:sp>
        <p:nvSpPr>
          <p:cNvPr id="153" name="Google Shape;153;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4" name="Google Shape;154;p19"/>
          <p:cNvSpPr txBox="1">
            <a:spLocks noGrp="1"/>
          </p:cNvSpPr>
          <p:nvPr>
            <p:ph type="subTitle" idx="1"/>
          </p:nvPr>
        </p:nvSpPr>
        <p:spPr>
          <a:xfrm>
            <a:off x="1001574" y="1609269"/>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19"/>
          <p:cNvSpPr txBox="1">
            <a:spLocks noGrp="1"/>
          </p:cNvSpPr>
          <p:nvPr>
            <p:ph type="subTitle" idx="2"/>
          </p:nvPr>
        </p:nvSpPr>
        <p:spPr>
          <a:xfrm>
            <a:off x="4828026" y="1609269"/>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6" name="Google Shape;156;p19"/>
          <p:cNvSpPr txBox="1">
            <a:spLocks noGrp="1"/>
          </p:cNvSpPr>
          <p:nvPr>
            <p:ph type="subTitle" idx="3"/>
          </p:nvPr>
        </p:nvSpPr>
        <p:spPr>
          <a:xfrm>
            <a:off x="1001574" y="3269844"/>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7" name="Google Shape;157;p19"/>
          <p:cNvSpPr txBox="1">
            <a:spLocks noGrp="1"/>
          </p:cNvSpPr>
          <p:nvPr>
            <p:ph type="subTitle" idx="4"/>
          </p:nvPr>
        </p:nvSpPr>
        <p:spPr>
          <a:xfrm>
            <a:off x="4828026" y="3269844"/>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8" name="Google Shape;158;p19"/>
          <p:cNvSpPr txBox="1">
            <a:spLocks noGrp="1"/>
          </p:cNvSpPr>
          <p:nvPr>
            <p:ph type="subTitle" idx="5"/>
          </p:nvPr>
        </p:nvSpPr>
        <p:spPr>
          <a:xfrm>
            <a:off x="1001575" y="1339975"/>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9" name="Google Shape;159;p19"/>
          <p:cNvSpPr txBox="1">
            <a:spLocks noGrp="1"/>
          </p:cNvSpPr>
          <p:nvPr>
            <p:ph type="subTitle" idx="6"/>
          </p:nvPr>
        </p:nvSpPr>
        <p:spPr>
          <a:xfrm>
            <a:off x="1001575" y="3000800"/>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60" name="Google Shape;160;p19"/>
          <p:cNvSpPr txBox="1">
            <a:spLocks noGrp="1"/>
          </p:cNvSpPr>
          <p:nvPr>
            <p:ph type="subTitle" idx="7"/>
          </p:nvPr>
        </p:nvSpPr>
        <p:spPr>
          <a:xfrm>
            <a:off x="4827999" y="1339975"/>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61" name="Google Shape;161;p19"/>
          <p:cNvSpPr txBox="1">
            <a:spLocks noGrp="1"/>
          </p:cNvSpPr>
          <p:nvPr>
            <p:ph type="subTitle" idx="8"/>
          </p:nvPr>
        </p:nvSpPr>
        <p:spPr>
          <a:xfrm>
            <a:off x="4827999" y="3000800"/>
            <a:ext cx="3314400" cy="41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62"/>
        <p:cNvGrpSpPr/>
        <p:nvPr/>
      </p:nvGrpSpPr>
      <p:grpSpPr>
        <a:xfrm>
          <a:off x="0" y="0"/>
          <a:ext cx="0" cy="0"/>
          <a:chOff x="0" y="0"/>
          <a:chExt cx="0" cy="0"/>
        </a:xfrm>
      </p:grpSpPr>
      <p:pic>
        <p:nvPicPr>
          <p:cNvPr id="163" name="Google Shape;163;p20"/>
          <p:cNvPicPr preferRelativeResize="0"/>
          <p:nvPr/>
        </p:nvPicPr>
        <p:blipFill>
          <a:blip r:embed="rId2">
            <a:alphaModFix/>
          </a:blip>
          <a:stretch>
            <a:fillRect/>
          </a:stretch>
        </p:blipFill>
        <p:spPr>
          <a:xfrm rot="10800000">
            <a:off x="-4082466" y="-1601961"/>
            <a:ext cx="5457352" cy="5143501"/>
          </a:xfrm>
          <a:prstGeom prst="rect">
            <a:avLst/>
          </a:prstGeom>
          <a:noFill/>
          <a:ln>
            <a:noFill/>
          </a:ln>
        </p:spPr>
      </p:pic>
      <p:grpSp>
        <p:nvGrpSpPr>
          <p:cNvPr id="164" name="Google Shape;164;p20"/>
          <p:cNvGrpSpPr/>
          <p:nvPr/>
        </p:nvGrpSpPr>
        <p:grpSpPr>
          <a:xfrm>
            <a:off x="-2767076" y="-1984310"/>
            <a:ext cx="16331037" cy="9575074"/>
            <a:chOff x="-2767076" y="-1984310"/>
            <a:chExt cx="16331037" cy="9575074"/>
          </a:xfrm>
        </p:grpSpPr>
        <p:pic>
          <p:nvPicPr>
            <p:cNvPr id="165" name="Google Shape;165;p20"/>
            <p:cNvPicPr preferRelativeResize="0"/>
            <p:nvPr/>
          </p:nvPicPr>
          <p:blipFill>
            <a:blip r:embed="rId3">
              <a:alphaModFix/>
            </a:blip>
            <a:stretch>
              <a:fillRect/>
            </a:stretch>
          </p:blipFill>
          <p:spPr>
            <a:xfrm rot="3196004">
              <a:off x="7536650" y="-1028887"/>
              <a:ext cx="4963720" cy="5143499"/>
            </a:xfrm>
            <a:prstGeom prst="rect">
              <a:avLst/>
            </a:prstGeom>
            <a:noFill/>
            <a:ln>
              <a:noFill/>
            </a:ln>
          </p:spPr>
        </p:pic>
        <p:pic>
          <p:nvPicPr>
            <p:cNvPr id="166" name="Google Shape;166;p20"/>
            <p:cNvPicPr preferRelativeResize="0"/>
            <p:nvPr/>
          </p:nvPicPr>
          <p:blipFill>
            <a:blip r:embed="rId3">
              <a:alphaModFix/>
            </a:blip>
            <a:stretch>
              <a:fillRect/>
            </a:stretch>
          </p:blipFill>
          <p:spPr>
            <a:xfrm>
              <a:off x="-2767076" y="2447264"/>
              <a:ext cx="4963722" cy="5143501"/>
            </a:xfrm>
            <a:prstGeom prst="rect">
              <a:avLst/>
            </a:prstGeom>
            <a:noFill/>
            <a:ln>
              <a:noFill/>
            </a:ln>
          </p:spPr>
        </p:pic>
      </p:grpSp>
      <p:sp>
        <p:nvSpPr>
          <p:cNvPr id="167" name="Google Shape;16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8" name="Google Shape;168;p20"/>
          <p:cNvSpPr txBox="1">
            <a:spLocks noGrp="1"/>
          </p:cNvSpPr>
          <p:nvPr>
            <p:ph type="subTitle" idx="1"/>
          </p:nvPr>
        </p:nvSpPr>
        <p:spPr>
          <a:xfrm>
            <a:off x="72000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9" name="Google Shape;169;p20"/>
          <p:cNvSpPr txBox="1">
            <a:spLocks noGrp="1"/>
          </p:cNvSpPr>
          <p:nvPr>
            <p:ph type="subTitle" idx="2"/>
          </p:nvPr>
        </p:nvSpPr>
        <p:spPr>
          <a:xfrm>
            <a:off x="345525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0" name="Google Shape;170;p20"/>
          <p:cNvSpPr txBox="1">
            <a:spLocks noGrp="1"/>
          </p:cNvSpPr>
          <p:nvPr>
            <p:ph type="subTitle" idx="3"/>
          </p:nvPr>
        </p:nvSpPr>
        <p:spPr>
          <a:xfrm>
            <a:off x="72000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1" name="Google Shape;171;p20"/>
          <p:cNvSpPr txBox="1">
            <a:spLocks noGrp="1"/>
          </p:cNvSpPr>
          <p:nvPr>
            <p:ph type="subTitle" idx="4"/>
          </p:nvPr>
        </p:nvSpPr>
        <p:spPr>
          <a:xfrm>
            <a:off x="345525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2" name="Google Shape;172;p20"/>
          <p:cNvSpPr txBox="1">
            <a:spLocks noGrp="1"/>
          </p:cNvSpPr>
          <p:nvPr>
            <p:ph type="subTitle" idx="5"/>
          </p:nvPr>
        </p:nvSpPr>
        <p:spPr>
          <a:xfrm>
            <a:off x="6190500" y="1606908"/>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3" name="Google Shape;173;p20"/>
          <p:cNvSpPr txBox="1">
            <a:spLocks noGrp="1"/>
          </p:cNvSpPr>
          <p:nvPr>
            <p:ph type="subTitle" idx="6"/>
          </p:nvPr>
        </p:nvSpPr>
        <p:spPr>
          <a:xfrm>
            <a:off x="6190500" y="3270357"/>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4" name="Google Shape;174;p20"/>
          <p:cNvSpPr txBox="1">
            <a:spLocks noGrp="1"/>
          </p:cNvSpPr>
          <p:nvPr>
            <p:ph type="subTitle" idx="7"/>
          </p:nvPr>
        </p:nvSpPr>
        <p:spPr>
          <a:xfrm>
            <a:off x="720000" y="1385422"/>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5" name="Google Shape;175;p20"/>
          <p:cNvSpPr txBox="1">
            <a:spLocks noGrp="1"/>
          </p:cNvSpPr>
          <p:nvPr>
            <p:ph type="subTitle" idx="8"/>
          </p:nvPr>
        </p:nvSpPr>
        <p:spPr>
          <a:xfrm>
            <a:off x="3455250" y="1385422"/>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6" name="Google Shape;176;p20"/>
          <p:cNvSpPr txBox="1">
            <a:spLocks noGrp="1"/>
          </p:cNvSpPr>
          <p:nvPr>
            <p:ph type="subTitle" idx="9"/>
          </p:nvPr>
        </p:nvSpPr>
        <p:spPr>
          <a:xfrm>
            <a:off x="6190500" y="1385422"/>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7" name="Google Shape;177;p20"/>
          <p:cNvSpPr txBox="1">
            <a:spLocks noGrp="1"/>
          </p:cNvSpPr>
          <p:nvPr>
            <p:ph type="subTitle" idx="13"/>
          </p:nvPr>
        </p:nvSpPr>
        <p:spPr>
          <a:xfrm>
            <a:off x="720000" y="3045654"/>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8" name="Google Shape;178;p20"/>
          <p:cNvSpPr txBox="1">
            <a:spLocks noGrp="1"/>
          </p:cNvSpPr>
          <p:nvPr>
            <p:ph type="subTitle" idx="14"/>
          </p:nvPr>
        </p:nvSpPr>
        <p:spPr>
          <a:xfrm>
            <a:off x="3455250" y="3045659"/>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9" name="Google Shape;179;p20"/>
          <p:cNvSpPr txBox="1">
            <a:spLocks noGrp="1"/>
          </p:cNvSpPr>
          <p:nvPr>
            <p:ph type="subTitle" idx="15"/>
          </p:nvPr>
        </p:nvSpPr>
        <p:spPr>
          <a:xfrm>
            <a:off x="6190500" y="3045659"/>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grpSp>
        <p:nvGrpSpPr>
          <p:cNvPr id="15" name="Google Shape;15;p3"/>
          <p:cNvGrpSpPr/>
          <p:nvPr/>
        </p:nvGrpSpPr>
        <p:grpSpPr>
          <a:xfrm>
            <a:off x="-293366" y="-526812"/>
            <a:ext cx="10641276" cy="7627626"/>
            <a:chOff x="-293366" y="-526812"/>
            <a:chExt cx="10641276" cy="7627626"/>
          </a:xfrm>
        </p:grpSpPr>
        <p:pic>
          <p:nvPicPr>
            <p:cNvPr id="16" name="Google Shape;16;p3"/>
            <p:cNvPicPr preferRelativeResize="0"/>
            <p:nvPr/>
          </p:nvPicPr>
          <p:blipFill>
            <a:blip r:embed="rId2">
              <a:alphaModFix/>
            </a:blip>
            <a:stretch>
              <a:fillRect/>
            </a:stretch>
          </p:blipFill>
          <p:spPr>
            <a:xfrm rot="-5400000">
              <a:off x="5992084" y="2744989"/>
              <a:ext cx="3568151" cy="5143501"/>
            </a:xfrm>
            <a:prstGeom prst="rect">
              <a:avLst/>
            </a:prstGeom>
            <a:noFill/>
            <a:ln>
              <a:noFill/>
            </a:ln>
          </p:spPr>
        </p:pic>
        <p:pic>
          <p:nvPicPr>
            <p:cNvPr id="17" name="Google Shape;17;p3"/>
            <p:cNvPicPr preferRelativeResize="0"/>
            <p:nvPr/>
          </p:nvPicPr>
          <p:blipFill>
            <a:blip r:embed="rId2">
              <a:alphaModFix/>
            </a:blip>
            <a:stretch>
              <a:fillRect/>
            </a:stretch>
          </p:blipFill>
          <p:spPr>
            <a:xfrm rot="-5400000">
              <a:off x="494309" y="-1314486"/>
              <a:ext cx="3568151" cy="5143501"/>
            </a:xfrm>
            <a:prstGeom prst="rect">
              <a:avLst/>
            </a:prstGeom>
            <a:noFill/>
            <a:ln>
              <a:noFill/>
            </a:ln>
          </p:spPr>
        </p:pic>
      </p:grpSp>
      <p:pic>
        <p:nvPicPr>
          <p:cNvPr id="18" name="Google Shape;18;p3"/>
          <p:cNvPicPr preferRelativeResize="0"/>
          <p:nvPr/>
        </p:nvPicPr>
        <p:blipFill>
          <a:blip r:embed="rId3">
            <a:alphaModFix/>
          </a:blip>
          <a:stretch>
            <a:fillRect/>
          </a:stretch>
        </p:blipFill>
        <p:spPr>
          <a:xfrm rot="5400000" flipH="1">
            <a:off x="6300213" y="-1603786"/>
            <a:ext cx="2212193" cy="5143501"/>
          </a:xfrm>
          <a:prstGeom prst="rect">
            <a:avLst/>
          </a:prstGeom>
          <a:noFill/>
          <a:ln>
            <a:noFill/>
          </a:ln>
        </p:spPr>
      </p:pic>
      <p:grpSp>
        <p:nvGrpSpPr>
          <p:cNvPr id="19" name="Google Shape;19;p3"/>
          <p:cNvGrpSpPr/>
          <p:nvPr/>
        </p:nvGrpSpPr>
        <p:grpSpPr>
          <a:xfrm>
            <a:off x="-1184452" y="423951"/>
            <a:ext cx="5283372" cy="7164927"/>
            <a:chOff x="1033248" y="945314"/>
            <a:chExt cx="5283372" cy="7164927"/>
          </a:xfrm>
        </p:grpSpPr>
        <p:pic>
          <p:nvPicPr>
            <p:cNvPr id="20" name="Google Shape;20;p3"/>
            <p:cNvPicPr preferRelativeResize="0"/>
            <p:nvPr/>
          </p:nvPicPr>
          <p:blipFill>
            <a:blip r:embed="rId4">
              <a:alphaModFix/>
            </a:blip>
            <a:stretch>
              <a:fillRect/>
            </a:stretch>
          </p:blipFill>
          <p:spPr>
            <a:xfrm rot="10800000" flipH="1">
              <a:off x="1033248" y="3271538"/>
              <a:ext cx="2665873" cy="4838703"/>
            </a:xfrm>
            <a:prstGeom prst="rect">
              <a:avLst/>
            </a:prstGeom>
            <a:noFill/>
            <a:ln>
              <a:noFill/>
            </a:ln>
          </p:spPr>
        </p:pic>
        <p:pic>
          <p:nvPicPr>
            <p:cNvPr id="21" name="Google Shape;21;p3"/>
            <p:cNvPicPr preferRelativeResize="0"/>
            <p:nvPr/>
          </p:nvPicPr>
          <p:blipFill>
            <a:blip r:embed="rId5">
              <a:alphaModFix/>
            </a:blip>
            <a:stretch>
              <a:fillRect/>
            </a:stretch>
          </p:blipFill>
          <p:spPr>
            <a:xfrm>
              <a:off x="1352899" y="945314"/>
              <a:ext cx="4963722" cy="5143501"/>
            </a:xfrm>
            <a:prstGeom prst="rect">
              <a:avLst/>
            </a:prstGeom>
            <a:noFill/>
            <a:ln>
              <a:noFill/>
            </a:ln>
          </p:spPr>
        </p:pic>
        <p:pic>
          <p:nvPicPr>
            <p:cNvPr id="22" name="Google Shape;22;p3"/>
            <p:cNvPicPr preferRelativeResize="0"/>
            <p:nvPr/>
          </p:nvPicPr>
          <p:blipFill>
            <a:blip r:embed="rId3">
              <a:alphaModFix/>
            </a:blip>
            <a:stretch>
              <a:fillRect/>
            </a:stretch>
          </p:blipFill>
          <p:spPr>
            <a:xfrm>
              <a:off x="3959376" y="1582139"/>
              <a:ext cx="2212193" cy="5143501"/>
            </a:xfrm>
            <a:prstGeom prst="rect">
              <a:avLst/>
            </a:prstGeom>
            <a:noFill/>
            <a:ln>
              <a:noFill/>
            </a:ln>
          </p:spPr>
        </p:pic>
      </p:grpSp>
      <p:sp>
        <p:nvSpPr>
          <p:cNvPr id="23" name="Google Shape;23;p3"/>
          <p:cNvSpPr txBox="1">
            <a:spLocks noGrp="1"/>
          </p:cNvSpPr>
          <p:nvPr>
            <p:ph type="title"/>
          </p:nvPr>
        </p:nvSpPr>
        <p:spPr>
          <a:xfrm>
            <a:off x="4736025" y="2903425"/>
            <a:ext cx="3694800" cy="1626600"/>
          </a:xfrm>
          <a:prstGeom prst="rect">
            <a:avLst/>
          </a:prstGeom>
        </p:spPr>
        <p:txBody>
          <a:bodyPr spcFirstLastPara="1" wrap="square" lIns="91425" tIns="91425" rIns="91425" bIns="91425" anchor="t" anchorCtr="0">
            <a:noAutofit/>
          </a:bodyPr>
          <a:lstStyle>
            <a:lvl1pPr lvl="0" algn="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7421325" y="1962700"/>
            <a:ext cx="1009500" cy="841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5" name="Google Shape;25;p3"/>
          <p:cNvSpPr>
            <a:spLocks noGrp="1"/>
          </p:cNvSpPr>
          <p:nvPr>
            <p:ph type="pic" idx="3"/>
          </p:nvPr>
        </p:nvSpPr>
        <p:spPr>
          <a:xfrm>
            <a:off x="599650" y="265625"/>
            <a:ext cx="4059900" cy="4064400"/>
          </a:xfrm>
          <a:prstGeom prst="ellipse">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80"/>
        <p:cNvGrpSpPr/>
        <p:nvPr/>
      </p:nvGrpSpPr>
      <p:grpSpPr>
        <a:xfrm>
          <a:off x="0" y="0"/>
          <a:ext cx="0" cy="0"/>
          <a:chOff x="0" y="0"/>
          <a:chExt cx="0" cy="0"/>
        </a:xfrm>
      </p:grpSpPr>
      <p:grpSp>
        <p:nvGrpSpPr>
          <p:cNvPr id="181" name="Google Shape;181;p21"/>
          <p:cNvGrpSpPr/>
          <p:nvPr/>
        </p:nvGrpSpPr>
        <p:grpSpPr>
          <a:xfrm>
            <a:off x="-710227" y="-1946337"/>
            <a:ext cx="13051419" cy="7258242"/>
            <a:chOff x="-710227" y="-1946337"/>
            <a:chExt cx="13051419" cy="7258242"/>
          </a:xfrm>
        </p:grpSpPr>
        <p:pic>
          <p:nvPicPr>
            <p:cNvPr id="182" name="Google Shape;182;p21"/>
            <p:cNvPicPr preferRelativeResize="0"/>
            <p:nvPr/>
          </p:nvPicPr>
          <p:blipFill>
            <a:blip r:embed="rId2">
              <a:alphaModFix/>
            </a:blip>
            <a:stretch>
              <a:fillRect/>
            </a:stretch>
          </p:blipFill>
          <p:spPr>
            <a:xfrm>
              <a:off x="2006237" y="214087"/>
              <a:ext cx="5131526" cy="4715327"/>
            </a:xfrm>
            <a:prstGeom prst="rect">
              <a:avLst/>
            </a:prstGeom>
            <a:noFill/>
            <a:ln>
              <a:noFill/>
            </a:ln>
          </p:spPr>
        </p:pic>
        <p:pic>
          <p:nvPicPr>
            <p:cNvPr id="183" name="Google Shape;183;p21"/>
            <p:cNvPicPr preferRelativeResize="0"/>
            <p:nvPr/>
          </p:nvPicPr>
          <p:blipFill>
            <a:blip r:embed="rId3">
              <a:alphaModFix/>
            </a:blip>
            <a:stretch>
              <a:fillRect/>
            </a:stretch>
          </p:blipFill>
          <p:spPr>
            <a:xfrm flipH="1">
              <a:off x="-710227" y="-1946337"/>
              <a:ext cx="2665873" cy="4838703"/>
            </a:xfrm>
            <a:prstGeom prst="rect">
              <a:avLst/>
            </a:prstGeom>
            <a:noFill/>
            <a:ln>
              <a:noFill/>
            </a:ln>
          </p:spPr>
        </p:pic>
        <p:pic>
          <p:nvPicPr>
            <p:cNvPr id="184" name="Google Shape;184;p21"/>
            <p:cNvPicPr preferRelativeResize="0"/>
            <p:nvPr/>
          </p:nvPicPr>
          <p:blipFill>
            <a:blip r:embed="rId4">
              <a:alphaModFix/>
            </a:blip>
            <a:stretch>
              <a:fillRect/>
            </a:stretch>
          </p:blipFill>
          <p:spPr>
            <a:xfrm rot="-5714406">
              <a:off x="7071662" y="33790"/>
              <a:ext cx="4963721" cy="5143500"/>
            </a:xfrm>
            <a:prstGeom prst="rect">
              <a:avLst/>
            </a:prstGeom>
            <a:noFill/>
            <a:ln>
              <a:noFill/>
            </a:ln>
          </p:spPr>
        </p:pic>
      </p:grpSp>
      <p:sp>
        <p:nvSpPr>
          <p:cNvPr id="185" name="Google Shape;185;p21"/>
          <p:cNvSpPr txBox="1">
            <a:spLocks noGrp="1"/>
          </p:cNvSpPr>
          <p:nvPr>
            <p:ph type="title" hasCustomPrompt="1"/>
          </p:nvPr>
        </p:nvSpPr>
        <p:spPr>
          <a:xfrm>
            <a:off x="798375" y="283892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6" name="Google Shape;186;p21"/>
          <p:cNvSpPr txBox="1">
            <a:spLocks noGrp="1"/>
          </p:cNvSpPr>
          <p:nvPr>
            <p:ph type="subTitle" idx="1"/>
          </p:nvPr>
        </p:nvSpPr>
        <p:spPr>
          <a:xfrm>
            <a:off x="798388" y="3521649"/>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87" name="Google Shape;187;p21"/>
          <p:cNvSpPr txBox="1">
            <a:spLocks noGrp="1"/>
          </p:cNvSpPr>
          <p:nvPr>
            <p:ph type="title" idx="2" hasCustomPrompt="1"/>
          </p:nvPr>
        </p:nvSpPr>
        <p:spPr>
          <a:xfrm>
            <a:off x="2825688" y="1127939"/>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8" name="Google Shape;188;p21"/>
          <p:cNvSpPr txBox="1">
            <a:spLocks noGrp="1"/>
          </p:cNvSpPr>
          <p:nvPr>
            <p:ph type="subTitle" idx="3"/>
          </p:nvPr>
        </p:nvSpPr>
        <p:spPr>
          <a:xfrm>
            <a:off x="2825688" y="1810650"/>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89" name="Google Shape;189;p21"/>
          <p:cNvSpPr txBox="1">
            <a:spLocks noGrp="1"/>
          </p:cNvSpPr>
          <p:nvPr>
            <p:ph type="title" idx="4" hasCustomPrompt="1"/>
          </p:nvPr>
        </p:nvSpPr>
        <p:spPr>
          <a:xfrm>
            <a:off x="4853000" y="283892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0" name="Google Shape;190;p21"/>
          <p:cNvSpPr txBox="1">
            <a:spLocks noGrp="1"/>
          </p:cNvSpPr>
          <p:nvPr>
            <p:ph type="subTitle" idx="5"/>
          </p:nvPr>
        </p:nvSpPr>
        <p:spPr>
          <a:xfrm>
            <a:off x="4853013" y="3521649"/>
            <a:ext cx="34926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grpSp>
        <p:nvGrpSpPr>
          <p:cNvPr id="191" name="Google Shape;191;p21"/>
          <p:cNvGrpSpPr/>
          <p:nvPr/>
        </p:nvGrpSpPr>
        <p:grpSpPr>
          <a:xfrm>
            <a:off x="288009" y="-1798212"/>
            <a:ext cx="9631151" cy="9027626"/>
            <a:chOff x="288009" y="-1798212"/>
            <a:chExt cx="9631151" cy="9027626"/>
          </a:xfrm>
        </p:grpSpPr>
        <p:pic>
          <p:nvPicPr>
            <p:cNvPr id="192" name="Google Shape;192;p21"/>
            <p:cNvPicPr preferRelativeResize="0"/>
            <p:nvPr/>
          </p:nvPicPr>
          <p:blipFill>
            <a:blip r:embed="rId5">
              <a:alphaModFix/>
            </a:blip>
            <a:stretch>
              <a:fillRect/>
            </a:stretch>
          </p:blipFill>
          <p:spPr>
            <a:xfrm rot="-5400000">
              <a:off x="1075684" y="2873589"/>
              <a:ext cx="3568151" cy="5143501"/>
            </a:xfrm>
            <a:prstGeom prst="rect">
              <a:avLst/>
            </a:prstGeom>
            <a:noFill/>
            <a:ln>
              <a:noFill/>
            </a:ln>
          </p:spPr>
        </p:pic>
        <p:pic>
          <p:nvPicPr>
            <p:cNvPr id="193" name="Google Shape;193;p21"/>
            <p:cNvPicPr preferRelativeResize="0"/>
            <p:nvPr/>
          </p:nvPicPr>
          <p:blipFill>
            <a:blip r:embed="rId5">
              <a:alphaModFix/>
            </a:blip>
            <a:stretch>
              <a:fillRect/>
            </a:stretch>
          </p:blipFill>
          <p:spPr>
            <a:xfrm rot="-5400000" flipH="1">
              <a:off x="5563334" y="-2585886"/>
              <a:ext cx="3568151" cy="5143501"/>
            </a:xfrm>
            <a:prstGeom prst="rect">
              <a:avLst/>
            </a:prstGeom>
            <a:noFill/>
            <a:ln>
              <a:noFill/>
            </a:ln>
          </p:spPr>
        </p:pic>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94"/>
        <p:cNvGrpSpPr/>
        <p:nvPr/>
      </p:nvGrpSpPr>
      <p:grpSpPr>
        <a:xfrm>
          <a:off x="0" y="0"/>
          <a:ext cx="0" cy="0"/>
          <a:chOff x="0" y="0"/>
          <a:chExt cx="0" cy="0"/>
        </a:xfrm>
      </p:grpSpPr>
      <p:grpSp>
        <p:nvGrpSpPr>
          <p:cNvPr id="195" name="Google Shape;195;p22"/>
          <p:cNvGrpSpPr/>
          <p:nvPr/>
        </p:nvGrpSpPr>
        <p:grpSpPr>
          <a:xfrm>
            <a:off x="-4082466" y="-1601961"/>
            <a:ext cx="14881377" cy="9163526"/>
            <a:chOff x="-4082466" y="-1601961"/>
            <a:chExt cx="14881377" cy="9163526"/>
          </a:xfrm>
        </p:grpSpPr>
        <p:pic>
          <p:nvPicPr>
            <p:cNvPr id="196" name="Google Shape;196;p22"/>
            <p:cNvPicPr preferRelativeResize="0"/>
            <p:nvPr/>
          </p:nvPicPr>
          <p:blipFill>
            <a:blip r:embed="rId2">
              <a:alphaModFix/>
            </a:blip>
            <a:stretch>
              <a:fillRect/>
            </a:stretch>
          </p:blipFill>
          <p:spPr>
            <a:xfrm rot="10800000">
              <a:off x="-4082466" y="-1601961"/>
              <a:ext cx="5457352" cy="5143501"/>
            </a:xfrm>
            <a:prstGeom prst="rect">
              <a:avLst/>
            </a:prstGeom>
            <a:noFill/>
            <a:ln>
              <a:noFill/>
            </a:ln>
          </p:spPr>
        </p:pic>
        <p:pic>
          <p:nvPicPr>
            <p:cNvPr id="197" name="Google Shape;197;p22"/>
            <p:cNvPicPr preferRelativeResize="0"/>
            <p:nvPr/>
          </p:nvPicPr>
          <p:blipFill>
            <a:blip r:embed="rId2">
              <a:alphaModFix/>
            </a:blip>
            <a:stretch>
              <a:fillRect/>
            </a:stretch>
          </p:blipFill>
          <p:spPr>
            <a:xfrm rot="10800000">
              <a:off x="5341559" y="2418064"/>
              <a:ext cx="5457352" cy="5143501"/>
            </a:xfrm>
            <a:prstGeom prst="rect">
              <a:avLst/>
            </a:prstGeom>
            <a:noFill/>
            <a:ln>
              <a:noFill/>
            </a:ln>
          </p:spPr>
        </p:pic>
      </p:grpSp>
      <p:grpSp>
        <p:nvGrpSpPr>
          <p:cNvPr id="198" name="Google Shape;198;p22"/>
          <p:cNvGrpSpPr/>
          <p:nvPr/>
        </p:nvGrpSpPr>
        <p:grpSpPr>
          <a:xfrm>
            <a:off x="-1533166" y="-778720"/>
            <a:ext cx="12974151" cy="7170955"/>
            <a:chOff x="-1533166" y="-778720"/>
            <a:chExt cx="12974151" cy="7170955"/>
          </a:xfrm>
        </p:grpSpPr>
        <p:pic>
          <p:nvPicPr>
            <p:cNvPr id="199" name="Google Shape;199;p22"/>
            <p:cNvPicPr preferRelativeResize="0"/>
            <p:nvPr/>
          </p:nvPicPr>
          <p:blipFill>
            <a:blip r:embed="rId3">
              <a:alphaModFix/>
            </a:blip>
            <a:stretch>
              <a:fillRect/>
            </a:stretch>
          </p:blipFill>
          <p:spPr>
            <a:xfrm rot="-5400000">
              <a:off x="7763138" y="-2244374"/>
              <a:ext cx="2212193" cy="5143501"/>
            </a:xfrm>
            <a:prstGeom prst="rect">
              <a:avLst/>
            </a:prstGeom>
            <a:noFill/>
            <a:ln>
              <a:noFill/>
            </a:ln>
          </p:spPr>
        </p:pic>
        <p:pic>
          <p:nvPicPr>
            <p:cNvPr id="200" name="Google Shape;200;p22"/>
            <p:cNvPicPr preferRelativeResize="0"/>
            <p:nvPr/>
          </p:nvPicPr>
          <p:blipFill>
            <a:blip r:embed="rId3">
              <a:alphaModFix/>
            </a:blip>
            <a:stretch>
              <a:fillRect/>
            </a:stretch>
          </p:blipFill>
          <p:spPr>
            <a:xfrm rot="5400000">
              <a:off x="-67512" y="2714389"/>
              <a:ext cx="2212193" cy="5143501"/>
            </a:xfrm>
            <a:prstGeom prst="rect">
              <a:avLst/>
            </a:prstGeom>
            <a:noFill/>
            <a:ln>
              <a:noFill/>
            </a:ln>
          </p:spPr>
        </p:pic>
      </p:grpSp>
      <p:sp>
        <p:nvSpPr>
          <p:cNvPr id="201" name="Google Shape;20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02"/>
        <p:cNvGrpSpPr/>
        <p:nvPr/>
      </p:nvGrpSpPr>
      <p:grpSpPr>
        <a:xfrm>
          <a:off x="0" y="0"/>
          <a:ext cx="0" cy="0"/>
          <a:chOff x="0" y="0"/>
          <a:chExt cx="0" cy="0"/>
        </a:xfrm>
      </p:grpSpPr>
      <p:grpSp>
        <p:nvGrpSpPr>
          <p:cNvPr id="203" name="Google Shape;203;p23"/>
          <p:cNvGrpSpPr/>
          <p:nvPr/>
        </p:nvGrpSpPr>
        <p:grpSpPr>
          <a:xfrm>
            <a:off x="-827516" y="-1749787"/>
            <a:ext cx="11796651" cy="9037626"/>
            <a:chOff x="-827516" y="-1749787"/>
            <a:chExt cx="11796651" cy="9037626"/>
          </a:xfrm>
        </p:grpSpPr>
        <p:pic>
          <p:nvPicPr>
            <p:cNvPr id="204" name="Google Shape;204;p23"/>
            <p:cNvPicPr preferRelativeResize="0"/>
            <p:nvPr/>
          </p:nvPicPr>
          <p:blipFill>
            <a:blip r:embed="rId2">
              <a:alphaModFix/>
            </a:blip>
            <a:stretch>
              <a:fillRect/>
            </a:stretch>
          </p:blipFill>
          <p:spPr>
            <a:xfrm rot="5400000" flipH="1">
              <a:off x="-39841" y="2932014"/>
              <a:ext cx="3568151" cy="5143501"/>
            </a:xfrm>
            <a:prstGeom prst="rect">
              <a:avLst/>
            </a:prstGeom>
            <a:noFill/>
            <a:ln>
              <a:noFill/>
            </a:ln>
          </p:spPr>
        </p:pic>
        <p:pic>
          <p:nvPicPr>
            <p:cNvPr id="205" name="Google Shape;205;p23"/>
            <p:cNvPicPr preferRelativeResize="0"/>
            <p:nvPr/>
          </p:nvPicPr>
          <p:blipFill>
            <a:blip r:embed="rId2">
              <a:alphaModFix/>
            </a:blip>
            <a:stretch>
              <a:fillRect/>
            </a:stretch>
          </p:blipFill>
          <p:spPr>
            <a:xfrm rot="-5400000" flipH="1">
              <a:off x="6613309" y="-2537461"/>
              <a:ext cx="3568151" cy="5143501"/>
            </a:xfrm>
            <a:prstGeom prst="rect">
              <a:avLst/>
            </a:prstGeom>
            <a:noFill/>
            <a:ln>
              <a:noFill/>
            </a:ln>
          </p:spPr>
        </p:pic>
      </p:grpSp>
      <p:grpSp>
        <p:nvGrpSpPr>
          <p:cNvPr id="206" name="Google Shape;206;p23"/>
          <p:cNvGrpSpPr/>
          <p:nvPr/>
        </p:nvGrpSpPr>
        <p:grpSpPr>
          <a:xfrm>
            <a:off x="-4346593" y="-2534989"/>
            <a:ext cx="17692156" cy="10259435"/>
            <a:chOff x="-4346593" y="-2534989"/>
            <a:chExt cx="17692156" cy="10259435"/>
          </a:xfrm>
        </p:grpSpPr>
        <p:pic>
          <p:nvPicPr>
            <p:cNvPr id="207" name="Google Shape;207;p23"/>
            <p:cNvPicPr preferRelativeResize="0"/>
            <p:nvPr/>
          </p:nvPicPr>
          <p:blipFill>
            <a:blip r:embed="rId3">
              <a:alphaModFix/>
            </a:blip>
            <a:stretch>
              <a:fillRect/>
            </a:stretch>
          </p:blipFill>
          <p:spPr>
            <a:xfrm rot="-3003894" flipH="1">
              <a:off x="-3263352" y="-1552861"/>
              <a:ext cx="4963724" cy="5143503"/>
            </a:xfrm>
            <a:prstGeom prst="rect">
              <a:avLst/>
            </a:prstGeom>
            <a:noFill/>
            <a:ln>
              <a:noFill/>
            </a:ln>
          </p:spPr>
        </p:pic>
        <p:pic>
          <p:nvPicPr>
            <p:cNvPr id="208" name="Google Shape;208;p23"/>
            <p:cNvPicPr preferRelativeResize="0"/>
            <p:nvPr/>
          </p:nvPicPr>
          <p:blipFill>
            <a:blip r:embed="rId3">
              <a:alphaModFix/>
            </a:blip>
            <a:stretch>
              <a:fillRect/>
            </a:stretch>
          </p:blipFill>
          <p:spPr>
            <a:xfrm rot="-7796106">
              <a:off x="7298598" y="1598814"/>
              <a:ext cx="4963724" cy="5143503"/>
            </a:xfrm>
            <a:prstGeom prst="rect">
              <a:avLst/>
            </a:prstGeom>
            <a:noFill/>
            <a:ln>
              <a:noFill/>
            </a:ln>
          </p:spPr>
        </p:pic>
      </p:grpSp>
      <p:sp>
        <p:nvSpPr>
          <p:cNvPr id="209" name="Google Shape;20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0"/>
        <p:cNvGrpSpPr/>
        <p:nvPr/>
      </p:nvGrpSpPr>
      <p:grpSpPr>
        <a:xfrm>
          <a:off x="0" y="0"/>
          <a:ext cx="0" cy="0"/>
          <a:chOff x="0" y="0"/>
          <a:chExt cx="0" cy="0"/>
        </a:xfrm>
      </p:grpSpPr>
      <p:grpSp>
        <p:nvGrpSpPr>
          <p:cNvPr id="211" name="Google Shape;211;p24"/>
          <p:cNvGrpSpPr/>
          <p:nvPr/>
        </p:nvGrpSpPr>
        <p:grpSpPr>
          <a:xfrm>
            <a:off x="-2854916" y="-4416911"/>
            <a:ext cx="9007201" cy="13920701"/>
            <a:chOff x="-2854916" y="-4416911"/>
            <a:chExt cx="9007201" cy="13920701"/>
          </a:xfrm>
        </p:grpSpPr>
        <p:pic>
          <p:nvPicPr>
            <p:cNvPr id="212" name="Google Shape;212;p24"/>
            <p:cNvPicPr preferRelativeResize="0"/>
            <p:nvPr/>
          </p:nvPicPr>
          <p:blipFill>
            <a:blip r:embed="rId2">
              <a:alphaModFix/>
            </a:blip>
            <a:stretch>
              <a:fillRect/>
            </a:stretch>
          </p:blipFill>
          <p:spPr>
            <a:xfrm flipH="1">
              <a:off x="-2854916" y="-60136"/>
              <a:ext cx="3568151" cy="5143501"/>
            </a:xfrm>
            <a:prstGeom prst="rect">
              <a:avLst/>
            </a:prstGeom>
            <a:noFill/>
            <a:ln>
              <a:noFill/>
            </a:ln>
          </p:spPr>
        </p:pic>
        <p:pic>
          <p:nvPicPr>
            <p:cNvPr id="213" name="Google Shape;213;p24"/>
            <p:cNvPicPr preferRelativeResize="0"/>
            <p:nvPr/>
          </p:nvPicPr>
          <p:blipFill>
            <a:blip r:embed="rId2">
              <a:alphaModFix/>
            </a:blip>
            <a:stretch>
              <a:fillRect/>
            </a:stretch>
          </p:blipFill>
          <p:spPr>
            <a:xfrm>
              <a:off x="2584134" y="4360289"/>
              <a:ext cx="3568151" cy="5143501"/>
            </a:xfrm>
            <a:prstGeom prst="rect">
              <a:avLst/>
            </a:prstGeom>
            <a:noFill/>
            <a:ln>
              <a:noFill/>
            </a:ln>
          </p:spPr>
        </p:pic>
        <p:pic>
          <p:nvPicPr>
            <p:cNvPr id="214" name="Google Shape;214;p24"/>
            <p:cNvPicPr preferRelativeResize="0"/>
            <p:nvPr/>
          </p:nvPicPr>
          <p:blipFill>
            <a:blip r:embed="rId2">
              <a:alphaModFix/>
            </a:blip>
            <a:stretch>
              <a:fillRect/>
            </a:stretch>
          </p:blipFill>
          <p:spPr>
            <a:xfrm>
              <a:off x="1593184" y="-4416911"/>
              <a:ext cx="3568151" cy="5143501"/>
            </a:xfrm>
            <a:prstGeom prst="rect">
              <a:avLst/>
            </a:prstGeom>
            <a:noFill/>
            <a:ln>
              <a:noFill/>
            </a:ln>
          </p:spPr>
        </p:pic>
      </p:grpSp>
      <p:sp>
        <p:nvSpPr>
          <p:cNvPr id="215" name="Google Shape;215;p24"/>
          <p:cNvSpPr txBox="1">
            <a:spLocks noGrp="1"/>
          </p:cNvSpPr>
          <p:nvPr>
            <p:ph type="title"/>
          </p:nvPr>
        </p:nvSpPr>
        <p:spPr>
          <a:xfrm>
            <a:off x="713225" y="1128750"/>
            <a:ext cx="4448100" cy="925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6" name="Google Shape;216;p24"/>
          <p:cNvSpPr txBox="1">
            <a:spLocks noGrp="1"/>
          </p:cNvSpPr>
          <p:nvPr>
            <p:ph type="subTitle" idx="1"/>
          </p:nvPr>
        </p:nvSpPr>
        <p:spPr>
          <a:xfrm>
            <a:off x="713225" y="1910002"/>
            <a:ext cx="44481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7" name="Google Shape;217;p24"/>
          <p:cNvSpPr txBox="1"/>
          <p:nvPr/>
        </p:nvSpPr>
        <p:spPr>
          <a:xfrm>
            <a:off x="713225" y="3352225"/>
            <a:ext cx="40806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Heebo"/>
                <a:ea typeface="Heebo"/>
                <a:cs typeface="Heebo"/>
                <a:sym typeface="Heebo"/>
              </a:rPr>
              <a:t>CREDITS:</a:t>
            </a:r>
            <a:r>
              <a:rPr lang="en" sz="1000">
                <a:solidFill>
                  <a:schemeClr val="dk1"/>
                </a:solidFill>
                <a:latin typeface="Heebo"/>
                <a:ea typeface="Heebo"/>
                <a:cs typeface="Heebo"/>
                <a:sym typeface="Heebo"/>
              </a:rPr>
              <a:t> This presentation template was created by </a:t>
            </a:r>
            <a:r>
              <a:rPr lang="en" sz="1000" b="1" u="sng">
                <a:solidFill>
                  <a:schemeClr val="dk1"/>
                </a:solidFill>
                <a:latin typeface="Heebo"/>
                <a:ea typeface="Heebo"/>
                <a:cs typeface="Heebo"/>
                <a:sym typeface="Heebo"/>
                <a:hlinkClick r:id="rId3">
                  <a:extLst>
                    <a:ext uri="{A12FA001-AC4F-418D-AE19-62706E023703}">
                      <ahyp:hlinkClr xmlns:ahyp="http://schemas.microsoft.com/office/drawing/2018/hyperlinkcolor" val="tx"/>
                    </a:ext>
                  </a:extLst>
                </a:hlinkClick>
              </a:rPr>
              <a:t>Slidesgo</a:t>
            </a:r>
            <a:r>
              <a:rPr lang="en" sz="1000">
                <a:solidFill>
                  <a:schemeClr val="dk1"/>
                </a:solidFill>
                <a:latin typeface="Heebo"/>
                <a:ea typeface="Heebo"/>
                <a:cs typeface="Heebo"/>
                <a:sym typeface="Heebo"/>
              </a:rPr>
              <a:t>, and includes icons by </a:t>
            </a:r>
            <a:r>
              <a:rPr lang="en" sz="1000" b="1" u="sng">
                <a:solidFill>
                  <a:schemeClr val="dk1"/>
                </a:solidFill>
                <a:latin typeface="Heebo"/>
                <a:ea typeface="Heebo"/>
                <a:cs typeface="Heebo"/>
                <a:sym typeface="Heebo"/>
                <a:hlinkClick r:id="rId4">
                  <a:extLst>
                    <a:ext uri="{A12FA001-AC4F-418D-AE19-62706E023703}">
                      <ahyp:hlinkClr xmlns:ahyp="http://schemas.microsoft.com/office/drawing/2018/hyperlinkcolor" val="tx"/>
                    </a:ext>
                  </a:extLst>
                </a:hlinkClick>
              </a:rPr>
              <a:t>Flaticon</a:t>
            </a:r>
            <a:r>
              <a:rPr lang="en" sz="1000">
                <a:solidFill>
                  <a:schemeClr val="dk1"/>
                </a:solidFill>
                <a:latin typeface="Heebo"/>
                <a:ea typeface="Heebo"/>
                <a:cs typeface="Heebo"/>
                <a:sym typeface="Heebo"/>
              </a:rPr>
              <a:t>, and infographics &amp; images by </a:t>
            </a:r>
            <a:r>
              <a:rPr lang="en" sz="1000" b="1" u="sng">
                <a:solidFill>
                  <a:schemeClr val="dk1"/>
                </a:solidFill>
                <a:latin typeface="Heebo"/>
                <a:ea typeface="Heebo"/>
                <a:cs typeface="Heebo"/>
                <a:sym typeface="Heebo"/>
                <a:hlinkClick r:id="rId5">
                  <a:extLst>
                    <a:ext uri="{A12FA001-AC4F-418D-AE19-62706E023703}">
                      <ahyp:hlinkClr xmlns:ahyp="http://schemas.microsoft.com/office/drawing/2018/hyperlinkcolor" val="tx"/>
                    </a:ext>
                  </a:extLst>
                </a:hlinkClick>
              </a:rPr>
              <a:t>Freepik</a:t>
            </a:r>
            <a:r>
              <a:rPr lang="en" sz="1000" u="sng">
                <a:solidFill>
                  <a:schemeClr val="dk1"/>
                </a:solidFill>
                <a:latin typeface="Heebo"/>
                <a:ea typeface="Heebo"/>
                <a:cs typeface="Heebo"/>
                <a:sym typeface="Heebo"/>
              </a:rPr>
              <a:t> </a:t>
            </a:r>
            <a:endParaRPr sz="1000" b="1" u="sng">
              <a:solidFill>
                <a:schemeClr val="dk1"/>
              </a:solidFill>
              <a:latin typeface="Heebo"/>
              <a:ea typeface="Heebo"/>
              <a:cs typeface="Heebo"/>
              <a:sym typeface="Heeb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8"/>
        <p:cNvGrpSpPr/>
        <p:nvPr/>
      </p:nvGrpSpPr>
      <p:grpSpPr>
        <a:xfrm>
          <a:off x="0" y="0"/>
          <a:ext cx="0" cy="0"/>
          <a:chOff x="0" y="0"/>
          <a:chExt cx="0" cy="0"/>
        </a:xfrm>
      </p:grpSpPr>
      <p:grpSp>
        <p:nvGrpSpPr>
          <p:cNvPr id="219" name="Google Shape;219;p25"/>
          <p:cNvGrpSpPr/>
          <p:nvPr/>
        </p:nvGrpSpPr>
        <p:grpSpPr>
          <a:xfrm>
            <a:off x="-2641700" y="-2464733"/>
            <a:ext cx="14020826" cy="9253002"/>
            <a:chOff x="-2641700" y="-2464733"/>
            <a:chExt cx="14020826" cy="9253002"/>
          </a:xfrm>
        </p:grpSpPr>
        <p:pic>
          <p:nvPicPr>
            <p:cNvPr id="220" name="Google Shape;220;p25"/>
            <p:cNvPicPr preferRelativeResize="0"/>
            <p:nvPr/>
          </p:nvPicPr>
          <p:blipFill>
            <a:blip r:embed="rId2">
              <a:alphaModFix/>
            </a:blip>
            <a:stretch>
              <a:fillRect/>
            </a:stretch>
          </p:blipFill>
          <p:spPr>
            <a:xfrm>
              <a:off x="6247600" y="2072942"/>
              <a:ext cx="5131526" cy="4715327"/>
            </a:xfrm>
            <a:prstGeom prst="rect">
              <a:avLst/>
            </a:prstGeom>
            <a:noFill/>
            <a:ln>
              <a:noFill/>
            </a:ln>
          </p:spPr>
        </p:pic>
        <p:pic>
          <p:nvPicPr>
            <p:cNvPr id="221" name="Google Shape;221;p25"/>
            <p:cNvPicPr preferRelativeResize="0"/>
            <p:nvPr/>
          </p:nvPicPr>
          <p:blipFill>
            <a:blip r:embed="rId2">
              <a:alphaModFix/>
            </a:blip>
            <a:stretch>
              <a:fillRect/>
            </a:stretch>
          </p:blipFill>
          <p:spPr>
            <a:xfrm>
              <a:off x="-2641700" y="-2464733"/>
              <a:ext cx="5131526" cy="4715327"/>
            </a:xfrm>
            <a:prstGeom prst="rect">
              <a:avLst/>
            </a:prstGeom>
            <a:noFill/>
            <a:ln>
              <a:noFill/>
            </a:ln>
          </p:spPr>
        </p:pic>
      </p:grpSp>
      <p:grpSp>
        <p:nvGrpSpPr>
          <p:cNvPr id="222" name="Google Shape;222;p25"/>
          <p:cNvGrpSpPr/>
          <p:nvPr/>
        </p:nvGrpSpPr>
        <p:grpSpPr>
          <a:xfrm>
            <a:off x="-1368300" y="-383737"/>
            <a:ext cx="13416160" cy="7367565"/>
            <a:chOff x="-1368300" y="-383737"/>
            <a:chExt cx="13416160" cy="7367565"/>
          </a:xfrm>
        </p:grpSpPr>
        <p:pic>
          <p:nvPicPr>
            <p:cNvPr id="223" name="Google Shape;223;p25"/>
            <p:cNvPicPr preferRelativeResize="0"/>
            <p:nvPr/>
          </p:nvPicPr>
          <p:blipFill>
            <a:blip r:embed="rId3">
              <a:alphaModFix/>
            </a:blip>
            <a:stretch>
              <a:fillRect/>
            </a:stretch>
          </p:blipFill>
          <p:spPr>
            <a:xfrm rot="7186051" flipH="1">
              <a:off x="-34215" y="1586593"/>
              <a:ext cx="3568149" cy="5143497"/>
            </a:xfrm>
            <a:prstGeom prst="rect">
              <a:avLst/>
            </a:prstGeom>
            <a:noFill/>
            <a:ln>
              <a:noFill/>
            </a:ln>
          </p:spPr>
        </p:pic>
        <p:pic>
          <p:nvPicPr>
            <p:cNvPr id="224" name="Google Shape;224;p25"/>
            <p:cNvPicPr preferRelativeResize="0"/>
            <p:nvPr/>
          </p:nvPicPr>
          <p:blipFill>
            <a:blip r:embed="rId3">
              <a:alphaModFix/>
            </a:blip>
            <a:stretch>
              <a:fillRect/>
            </a:stretch>
          </p:blipFill>
          <p:spPr>
            <a:xfrm rot="5400000">
              <a:off x="7692034" y="-1171411"/>
              <a:ext cx="3568151" cy="5143501"/>
            </a:xfrm>
            <a:prstGeom prst="rect">
              <a:avLst/>
            </a:prstGeom>
            <a:noFill/>
            <a:ln>
              <a:noFill/>
            </a:ln>
          </p:spPr>
        </p:pic>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5"/>
        <p:cNvGrpSpPr/>
        <p:nvPr/>
      </p:nvGrpSpPr>
      <p:grpSpPr>
        <a:xfrm>
          <a:off x="0" y="0"/>
          <a:ext cx="0" cy="0"/>
          <a:chOff x="0" y="0"/>
          <a:chExt cx="0" cy="0"/>
        </a:xfrm>
      </p:grpSpPr>
      <p:grpSp>
        <p:nvGrpSpPr>
          <p:cNvPr id="226" name="Google Shape;226;p26"/>
          <p:cNvGrpSpPr/>
          <p:nvPr/>
        </p:nvGrpSpPr>
        <p:grpSpPr>
          <a:xfrm>
            <a:off x="-2748781" y="-4245972"/>
            <a:ext cx="14338702" cy="11890187"/>
            <a:chOff x="-2748781" y="-4245972"/>
            <a:chExt cx="14338702" cy="11890187"/>
          </a:xfrm>
        </p:grpSpPr>
        <p:pic>
          <p:nvPicPr>
            <p:cNvPr id="227" name="Google Shape;227;p26"/>
            <p:cNvPicPr preferRelativeResize="0"/>
            <p:nvPr/>
          </p:nvPicPr>
          <p:blipFill>
            <a:blip r:embed="rId2">
              <a:alphaModFix/>
            </a:blip>
            <a:stretch>
              <a:fillRect/>
            </a:stretch>
          </p:blipFill>
          <p:spPr>
            <a:xfrm>
              <a:off x="-2040602" y="2805513"/>
              <a:ext cx="2665873" cy="4838703"/>
            </a:xfrm>
            <a:prstGeom prst="rect">
              <a:avLst/>
            </a:prstGeom>
            <a:noFill/>
            <a:ln>
              <a:noFill/>
            </a:ln>
          </p:spPr>
        </p:pic>
        <p:pic>
          <p:nvPicPr>
            <p:cNvPr id="228" name="Google Shape;228;p26"/>
            <p:cNvPicPr preferRelativeResize="0"/>
            <p:nvPr/>
          </p:nvPicPr>
          <p:blipFill>
            <a:blip r:embed="rId3">
              <a:alphaModFix/>
            </a:blip>
            <a:stretch>
              <a:fillRect/>
            </a:stretch>
          </p:blipFill>
          <p:spPr>
            <a:xfrm>
              <a:off x="7622838" y="2121514"/>
              <a:ext cx="2212193" cy="5143501"/>
            </a:xfrm>
            <a:prstGeom prst="rect">
              <a:avLst/>
            </a:prstGeom>
            <a:noFill/>
            <a:ln>
              <a:noFill/>
            </a:ln>
          </p:spPr>
        </p:pic>
        <p:pic>
          <p:nvPicPr>
            <p:cNvPr id="229" name="Google Shape;229;p26"/>
            <p:cNvPicPr preferRelativeResize="0"/>
            <p:nvPr/>
          </p:nvPicPr>
          <p:blipFill>
            <a:blip r:embed="rId4">
              <a:alphaModFix/>
            </a:blip>
            <a:stretch>
              <a:fillRect/>
            </a:stretch>
          </p:blipFill>
          <p:spPr>
            <a:xfrm rot="-3005391">
              <a:off x="-1665652" y="-3264010"/>
              <a:ext cx="4963720" cy="5143498"/>
            </a:xfrm>
            <a:prstGeom prst="rect">
              <a:avLst/>
            </a:prstGeom>
            <a:noFill/>
            <a:ln>
              <a:noFill/>
            </a:ln>
          </p:spPr>
        </p:pic>
        <p:pic>
          <p:nvPicPr>
            <p:cNvPr id="230" name="Google Shape;230;p26"/>
            <p:cNvPicPr preferRelativeResize="0"/>
            <p:nvPr/>
          </p:nvPicPr>
          <p:blipFill>
            <a:blip r:embed="rId4">
              <a:alphaModFix/>
            </a:blip>
            <a:stretch>
              <a:fillRect/>
            </a:stretch>
          </p:blipFill>
          <p:spPr>
            <a:xfrm rot="-6121826">
              <a:off x="6075498" y="-3533997"/>
              <a:ext cx="4963719" cy="5143498"/>
            </a:xfrm>
            <a:prstGeom prst="rect">
              <a:avLst/>
            </a:prstGeom>
            <a:noFill/>
            <a:ln>
              <a:noFill/>
            </a:ln>
          </p:spPr>
        </p:pic>
      </p:grpSp>
      <p:grpSp>
        <p:nvGrpSpPr>
          <p:cNvPr id="231" name="Google Shape;231;p26"/>
          <p:cNvGrpSpPr/>
          <p:nvPr/>
        </p:nvGrpSpPr>
        <p:grpSpPr>
          <a:xfrm>
            <a:off x="-4022566" y="-919412"/>
            <a:ext cx="17173601" cy="5757151"/>
            <a:chOff x="-4022566" y="-919412"/>
            <a:chExt cx="17173601" cy="5757151"/>
          </a:xfrm>
        </p:grpSpPr>
        <p:pic>
          <p:nvPicPr>
            <p:cNvPr id="232" name="Google Shape;232;p26"/>
            <p:cNvPicPr preferRelativeResize="0"/>
            <p:nvPr/>
          </p:nvPicPr>
          <p:blipFill>
            <a:blip r:embed="rId5">
              <a:alphaModFix/>
            </a:blip>
            <a:stretch>
              <a:fillRect/>
            </a:stretch>
          </p:blipFill>
          <p:spPr>
            <a:xfrm>
              <a:off x="7693684" y="-305761"/>
              <a:ext cx="5457352" cy="5143501"/>
            </a:xfrm>
            <a:prstGeom prst="rect">
              <a:avLst/>
            </a:prstGeom>
            <a:noFill/>
            <a:ln>
              <a:noFill/>
            </a:ln>
          </p:spPr>
        </p:pic>
        <p:pic>
          <p:nvPicPr>
            <p:cNvPr id="233" name="Google Shape;233;p26"/>
            <p:cNvPicPr preferRelativeResize="0"/>
            <p:nvPr/>
          </p:nvPicPr>
          <p:blipFill>
            <a:blip r:embed="rId5">
              <a:alphaModFix/>
            </a:blip>
            <a:stretch>
              <a:fillRect/>
            </a:stretch>
          </p:blipFill>
          <p:spPr>
            <a:xfrm rot="5400000">
              <a:off x="-4179491" y="-762486"/>
              <a:ext cx="5457352" cy="5143501"/>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pic>
        <p:nvPicPr>
          <p:cNvPr id="27" name="Google Shape;27;p4"/>
          <p:cNvPicPr preferRelativeResize="0"/>
          <p:nvPr/>
        </p:nvPicPr>
        <p:blipFill>
          <a:blip r:embed="rId2">
            <a:alphaModFix/>
          </a:blip>
          <a:stretch>
            <a:fillRect/>
          </a:stretch>
        </p:blipFill>
        <p:spPr>
          <a:xfrm>
            <a:off x="2006237" y="3067817"/>
            <a:ext cx="5131526" cy="4715327"/>
          </a:xfrm>
          <a:prstGeom prst="rect">
            <a:avLst/>
          </a:prstGeom>
          <a:noFill/>
          <a:ln>
            <a:noFill/>
          </a:ln>
        </p:spPr>
      </p:pic>
      <p:grpSp>
        <p:nvGrpSpPr>
          <p:cNvPr id="28" name="Google Shape;28;p4"/>
          <p:cNvGrpSpPr/>
          <p:nvPr/>
        </p:nvGrpSpPr>
        <p:grpSpPr>
          <a:xfrm>
            <a:off x="-2881991" y="-2336811"/>
            <a:ext cx="14656501" cy="7096101"/>
            <a:chOff x="-2881991" y="-2336811"/>
            <a:chExt cx="14656501" cy="7096101"/>
          </a:xfrm>
        </p:grpSpPr>
        <p:pic>
          <p:nvPicPr>
            <p:cNvPr id="29" name="Google Shape;29;p4"/>
            <p:cNvPicPr preferRelativeResize="0"/>
            <p:nvPr/>
          </p:nvPicPr>
          <p:blipFill>
            <a:blip r:embed="rId3">
              <a:alphaModFix/>
            </a:blip>
            <a:stretch>
              <a:fillRect/>
            </a:stretch>
          </p:blipFill>
          <p:spPr>
            <a:xfrm>
              <a:off x="8206359" y="-2336811"/>
              <a:ext cx="3568151" cy="5143501"/>
            </a:xfrm>
            <a:prstGeom prst="rect">
              <a:avLst/>
            </a:prstGeom>
            <a:noFill/>
            <a:ln>
              <a:noFill/>
            </a:ln>
          </p:spPr>
        </p:pic>
        <p:pic>
          <p:nvPicPr>
            <p:cNvPr id="30" name="Google Shape;30;p4"/>
            <p:cNvPicPr preferRelativeResize="0"/>
            <p:nvPr/>
          </p:nvPicPr>
          <p:blipFill>
            <a:blip r:embed="rId3">
              <a:alphaModFix/>
            </a:blip>
            <a:stretch>
              <a:fillRect/>
            </a:stretch>
          </p:blipFill>
          <p:spPr>
            <a:xfrm flipH="1">
              <a:off x="-2881991" y="-384211"/>
              <a:ext cx="3568151" cy="5143501"/>
            </a:xfrm>
            <a:prstGeom prst="rect">
              <a:avLst/>
            </a:prstGeom>
            <a:noFill/>
            <a:ln>
              <a:noFill/>
            </a:ln>
          </p:spPr>
        </p:pic>
      </p:grpSp>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 name="Google Shape;35;p5"/>
          <p:cNvSpPr txBox="1">
            <a:spLocks noGrp="1"/>
          </p:cNvSpPr>
          <p:nvPr>
            <p:ph type="subTitle" idx="1"/>
          </p:nvPr>
        </p:nvSpPr>
        <p:spPr>
          <a:xfrm>
            <a:off x="5151737" y="2739900"/>
            <a:ext cx="2505600" cy="14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 name="Google Shape;36;p5"/>
          <p:cNvSpPr txBox="1">
            <a:spLocks noGrp="1"/>
          </p:cNvSpPr>
          <p:nvPr>
            <p:ph type="subTitle" idx="2"/>
          </p:nvPr>
        </p:nvSpPr>
        <p:spPr>
          <a:xfrm>
            <a:off x="1486663" y="2739900"/>
            <a:ext cx="2505600" cy="14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 name="Google Shape;37;p5"/>
          <p:cNvSpPr txBox="1">
            <a:spLocks noGrp="1"/>
          </p:cNvSpPr>
          <p:nvPr>
            <p:ph type="subTitle" idx="3"/>
          </p:nvPr>
        </p:nvSpPr>
        <p:spPr>
          <a:xfrm>
            <a:off x="1486663" y="2287751"/>
            <a:ext cx="2505600" cy="50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8" name="Google Shape;38;p5"/>
          <p:cNvSpPr txBox="1">
            <a:spLocks noGrp="1"/>
          </p:cNvSpPr>
          <p:nvPr>
            <p:ph type="subTitle" idx="4"/>
          </p:nvPr>
        </p:nvSpPr>
        <p:spPr>
          <a:xfrm>
            <a:off x="5151738" y="2287751"/>
            <a:ext cx="2505600" cy="50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9" name="Google Shape;39;p5"/>
          <p:cNvGrpSpPr/>
          <p:nvPr/>
        </p:nvGrpSpPr>
        <p:grpSpPr>
          <a:xfrm>
            <a:off x="-1706012" y="-2305311"/>
            <a:ext cx="13573082" cy="7988301"/>
            <a:chOff x="-1706012" y="-2305311"/>
            <a:chExt cx="13573082" cy="7988301"/>
          </a:xfrm>
        </p:grpSpPr>
        <p:pic>
          <p:nvPicPr>
            <p:cNvPr id="40" name="Google Shape;40;p5"/>
            <p:cNvPicPr preferRelativeResize="0"/>
            <p:nvPr/>
          </p:nvPicPr>
          <p:blipFill>
            <a:blip r:embed="rId2">
              <a:alphaModFix/>
            </a:blip>
            <a:stretch>
              <a:fillRect/>
            </a:stretch>
          </p:blipFill>
          <p:spPr>
            <a:xfrm rot="10800000" flipH="1">
              <a:off x="6903349" y="-2305311"/>
              <a:ext cx="4963722" cy="5143501"/>
            </a:xfrm>
            <a:prstGeom prst="rect">
              <a:avLst/>
            </a:prstGeom>
            <a:noFill/>
            <a:ln>
              <a:noFill/>
            </a:ln>
          </p:spPr>
        </p:pic>
        <p:pic>
          <p:nvPicPr>
            <p:cNvPr id="41" name="Google Shape;41;p5"/>
            <p:cNvPicPr preferRelativeResize="0"/>
            <p:nvPr/>
          </p:nvPicPr>
          <p:blipFill>
            <a:blip r:embed="rId3">
              <a:alphaModFix/>
            </a:blip>
            <a:stretch>
              <a:fillRect/>
            </a:stretch>
          </p:blipFill>
          <p:spPr>
            <a:xfrm>
              <a:off x="-1706012" y="539489"/>
              <a:ext cx="2212193" cy="5143501"/>
            </a:xfrm>
            <a:prstGeom prst="rect">
              <a:avLst/>
            </a:prstGeom>
            <a:noFill/>
            <a:ln>
              <a:noFill/>
            </a:ln>
          </p:spPr>
        </p:pic>
      </p:grpSp>
      <p:pic>
        <p:nvPicPr>
          <p:cNvPr id="42" name="Google Shape;42;p5"/>
          <p:cNvPicPr preferRelativeResize="0"/>
          <p:nvPr/>
        </p:nvPicPr>
        <p:blipFill>
          <a:blip r:embed="rId4">
            <a:alphaModFix/>
          </a:blip>
          <a:stretch>
            <a:fillRect/>
          </a:stretch>
        </p:blipFill>
        <p:spPr>
          <a:xfrm rot="-5400000">
            <a:off x="5397584" y="2832464"/>
            <a:ext cx="3568151" cy="514350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grpSp>
        <p:nvGrpSpPr>
          <p:cNvPr id="44" name="Google Shape;44;p6"/>
          <p:cNvGrpSpPr/>
          <p:nvPr/>
        </p:nvGrpSpPr>
        <p:grpSpPr>
          <a:xfrm>
            <a:off x="-4077971" y="-3353513"/>
            <a:ext cx="13614840" cy="10269753"/>
            <a:chOff x="-4077971" y="-3353513"/>
            <a:chExt cx="13614840" cy="10269753"/>
          </a:xfrm>
        </p:grpSpPr>
        <p:pic>
          <p:nvPicPr>
            <p:cNvPr id="45" name="Google Shape;45;p6"/>
            <p:cNvPicPr preferRelativeResize="0"/>
            <p:nvPr/>
          </p:nvPicPr>
          <p:blipFill>
            <a:blip r:embed="rId2">
              <a:alphaModFix/>
            </a:blip>
            <a:stretch>
              <a:fillRect/>
            </a:stretch>
          </p:blipFill>
          <p:spPr>
            <a:xfrm>
              <a:off x="7324676" y="1772739"/>
              <a:ext cx="2212193" cy="5143501"/>
            </a:xfrm>
            <a:prstGeom prst="rect">
              <a:avLst/>
            </a:prstGeom>
            <a:noFill/>
            <a:ln>
              <a:noFill/>
            </a:ln>
          </p:spPr>
        </p:pic>
        <p:pic>
          <p:nvPicPr>
            <p:cNvPr id="46" name="Google Shape;46;p6"/>
            <p:cNvPicPr preferRelativeResize="0"/>
            <p:nvPr/>
          </p:nvPicPr>
          <p:blipFill>
            <a:blip r:embed="rId3">
              <a:alphaModFix/>
            </a:blip>
            <a:stretch>
              <a:fillRect/>
            </a:stretch>
          </p:blipFill>
          <p:spPr>
            <a:xfrm rot="2146076">
              <a:off x="-3042875" y="-2387912"/>
              <a:ext cx="4963722" cy="5143501"/>
            </a:xfrm>
            <a:prstGeom prst="rect">
              <a:avLst/>
            </a:prstGeom>
            <a:noFill/>
            <a:ln>
              <a:noFill/>
            </a:ln>
          </p:spPr>
        </p:pic>
      </p:grpSp>
      <p:grpSp>
        <p:nvGrpSpPr>
          <p:cNvPr id="47" name="Google Shape;47;p6"/>
          <p:cNvGrpSpPr/>
          <p:nvPr/>
        </p:nvGrpSpPr>
        <p:grpSpPr>
          <a:xfrm>
            <a:off x="-1717716" y="-2454312"/>
            <a:ext cx="13328126" cy="11639176"/>
            <a:chOff x="-1717716" y="-2454312"/>
            <a:chExt cx="13328126" cy="11639176"/>
          </a:xfrm>
        </p:grpSpPr>
        <p:pic>
          <p:nvPicPr>
            <p:cNvPr id="48" name="Google Shape;48;p6"/>
            <p:cNvPicPr preferRelativeResize="0"/>
            <p:nvPr/>
          </p:nvPicPr>
          <p:blipFill>
            <a:blip r:embed="rId4">
              <a:alphaModFix/>
            </a:blip>
            <a:stretch>
              <a:fillRect/>
            </a:stretch>
          </p:blipFill>
          <p:spPr>
            <a:xfrm rot="5400000" flipH="1">
              <a:off x="7254584" y="-3241986"/>
              <a:ext cx="3568151" cy="5143501"/>
            </a:xfrm>
            <a:prstGeom prst="rect">
              <a:avLst/>
            </a:prstGeom>
            <a:noFill/>
            <a:ln>
              <a:noFill/>
            </a:ln>
          </p:spPr>
        </p:pic>
        <p:pic>
          <p:nvPicPr>
            <p:cNvPr id="49" name="Google Shape;49;p6"/>
            <p:cNvPicPr preferRelativeResize="0"/>
            <p:nvPr/>
          </p:nvPicPr>
          <p:blipFill>
            <a:blip r:embed="rId4">
              <a:alphaModFix/>
            </a:blip>
            <a:stretch>
              <a:fillRect/>
            </a:stretch>
          </p:blipFill>
          <p:spPr>
            <a:xfrm>
              <a:off x="-1717716" y="4041364"/>
              <a:ext cx="3568151" cy="5143501"/>
            </a:xfrm>
            <a:prstGeom prst="rect">
              <a:avLst/>
            </a:prstGeom>
            <a:noFill/>
            <a:ln>
              <a:noFill/>
            </a:ln>
          </p:spPr>
        </p:pic>
      </p:grpSp>
      <p:sp>
        <p:nvSpPr>
          <p:cNvPr id="50" name="Google Shape;5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pic>
        <p:nvPicPr>
          <p:cNvPr id="52" name="Google Shape;52;p7"/>
          <p:cNvPicPr preferRelativeResize="0"/>
          <p:nvPr/>
        </p:nvPicPr>
        <p:blipFill>
          <a:blip r:embed="rId2">
            <a:alphaModFix/>
          </a:blip>
          <a:stretch>
            <a:fillRect/>
          </a:stretch>
        </p:blipFill>
        <p:spPr>
          <a:xfrm rot="10800000" flipH="1">
            <a:off x="4742674" y="-190311"/>
            <a:ext cx="4963722" cy="5143501"/>
          </a:xfrm>
          <a:prstGeom prst="rect">
            <a:avLst/>
          </a:prstGeom>
          <a:noFill/>
          <a:ln>
            <a:noFill/>
          </a:ln>
        </p:spPr>
      </p:pic>
      <p:grpSp>
        <p:nvGrpSpPr>
          <p:cNvPr id="53" name="Google Shape;53;p7"/>
          <p:cNvGrpSpPr/>
          <p:nvPr/>
        </p:nvGrpSpPr>
        <p:grpSpPr>
          <a:xfrm>
            <a:off x="-2356572" y="826725"/>
            <a:ext cx="13727082" cy="6801264"/>
            <a:chOff x="-2356572" y="826725"/>
            <a:chExt cx="13727082" cy="6801264"/>
          </a:xfrm>
        </p:grpSpPr>
        <p:pic>
          <p:nvPicPr>
            <p:cNvPr id="54" name="Google Shape;54;p7"/>
            <p:cNvPicPr preferRelativeResize="0"/>
            <p:nvPr/>
          </p:nvPicPr>
          <p:blipFill>
            <a:blip r:embed="rId3">
              <a:alphaModFix/>
            </a:blip>
            <a:stretch>
              <a:fillRect/>
            </a:stretch>
          </p:blipFill>
          <p:spPr>
            <a:xfrm>
              <a:off x="7802359" y="2484489"/>
              <a:ext cx="3568151" cy="5143501"/>
            </a:xfrm>
            <a:prstGeom prst="rect">
              <a:avLst/>
            </a:prstGeom>
            <a:noFill/>
            <a:ln>
              <a:noFill/>
            </a:ln>
          </p:spPr>
        </p:pic>
        <p:pic>
          <p:nvPicPr>
            <p:cNvPr id="55" name="Google Shape;55;p7"/>
            <p:cNvPicPr preferRelativeResize="0"/>
            <p:nvPr/>
          </p:nvPicPr>
          <p:blipFill>
            <a:blip r:embed="rId4">
              <a:alphaModFix/>
            </a:blip>
            <a:stretch>
              <a:fillRect/>
            </a:stretch>
          </p:blipFill>
          <p:spPr>
            <a:xfrm rot="-5235329">
              <a:off x="-2385792" y="1103663"/>
              <a:ext cx="5457352" cy="5143501"/>
            </a:xfrm>
            <a:prstGeom prst="rect">
              <a:avLst/>
            </a:prstGeom>
            <a:noFill/>
            <a:ln>
              <a:noFill/>
            </a:ln>
          </p:spPr>
        </p:pic>
      </p:grpSp>
      <p:sp>
        <p:nvSpPr>
          <p:cNvPr id="56" name="Google Shape;56;p7"/>
          <p:cNvSpPr txBox="1">
            <a:spLocks noGrp="1"/>
          </p:cNvSpPr>
          <p:nvPr>
            <p:ph type="title"/>
          </p:nvPr>
        </p:nvSpPr>
        <p:spPr>
          <a:xfrm>
            <a:off x="811975" y="878850"/>
            <a:ext cx="4097700" cy="102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7" name="Google Shape;57;p7"/>
          <p:cNvSpPr txBox="1">
            <a:spLocks noGrp="1"/>
          </p:cNvSpPr>
          <p:nvPr>
            <p:ph type="subTitle" idx="1"/>
          </p:nvPr>
        </p:nvSpPr>
        <p:spPr>
          <a:xfrm>
            <a:off x="811975" y="1966350"/>
            <a:ext cx="40977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58" name="Google Shape;58;p7"/>
          <p:cNvSpPr>
            <a:spLocks noGrp="1"/>
          </p:cNvSpPr>
          <p:nvPr>
            <p:ph type="pic" idx="2"/>
          </p:nvPr>
        </p:nvSpPr>
        <p:spPr>
          <a:xfrm>
            <a:off x="5230350" y="875700"/>
            <a:ext cx="3389700" cy="3392100"/>
          </a:xfrm>
          <a:prstGeom prst="ellipse">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9"/>
        <p:cNvGrpSpPr/>
        <p:nvPr/>
      </p:nvGrpSpPr>
      <p:grpSpPr>
        <a:xfrm>
          <a:off x="0" y="0"/>
          <a:ext cx="0" cy="0"/>
          <a:chOff x="0" y="0"/>
          <a:chExt cx="0" cy="0"/>
        </a:xfrm>
      </p:grpSpPr>
      <p:grpSp>
        <p:nvGrpSpPr>
          <p:cNvPr id="60" name="Google Shape;60;p8"/>
          <p:cNvGrpSpPr/>
          <p:nvPr/>
        </p:nvGrpSpPr>
        <p:grpSpPr>
          <a:xfrm>
            <a:off x="-1761638" y="-2260404"/>
            <a:ext cx="13445667" cy="9573508"/>
            <a:chOff x="-1761638" y="-2260404"/>
            <a:chExt cx="13445667" cy="9573508"/>
          </a:xfrm>
        </p:grpSpPr>
        <p:pic>
          <p:nvPicPr>
            <p:cNvPr id="61" name="Google Shape;61;p8"/>
            <p:cNvPicPr preferRelativeResize="0"/>
            <p:nvPr/>
          </p:nvPicPr>
          <p:blipFill>
            <a:blip r:embed="rId2">
              <a:alphaModFix/>
            </a:blip>
            <a:stretch>
              <a:fillRect/>
            </a:stretch>
          </p:blipFill>
          <p:spPr>
            <a:xfrm rot="4894599">
              <a:off x="6011633" y="-1756187"/>
              <a:ext cx="5457351" cy="5143500"/>
            </a:xfrm>
            <a:prstGeom prst="rect">
              <a:avLst/>
            </a:prstGeom>
            <a:noFill/>
            <a:ln>
              <a:noFill/>
            </a:ln>
          </p:spPr>
        </p:pic>
        <p:pic>
          <p:nvPicPr>
            <p:cNvPr id="62" name="Google Shape;62;p8"/>
            <p:cNvPicPr preferRelativeResize="0"/>
            <p:nvPr/>
          </p:nvPicPr>
          <p:blipFill>
            <a:blip r:embed="rId2">
              <a:alphaModFix/>
            </a:blip>
            <a:stretch>
              <a:fillRect/>
            </a:stretch>
          </p:blipFill>
          <p:spPr>
            <a:xfrm rot="-5905401">
              <a:off x="-1546592" y="1665388"/>
              <a:ext cx="5457351" cy="5143500"/>
            </a:xfrm>
            <a:prstGeom prst="rect">
              <a:avLst/>
            </a:prstGeom>
            <a:noFill/>
            <a:ln>
              <a:noFill/>
            </a:ln>
          </p:spPr>
        </p:pic>
      </p:grpSp>
      <p:grpSp>
        <p:nvGrpSpPr>
          <p:cNvPr id="63" name="Google Shape;63;p8"/>
          <p:cNvGrpSpPr/>
          <p:nvPr/>
        </p:nvGrpSpPr>
        <p:grpSpPr>
          <a:xfrm>
            <a:off x="-1039887" y="-842761"/>
            <a:ext cx="11162693" cy="7245026"/>
            <a:chOff x="-1039887" y="-842761"/>
            <a:chExt cx="11162693" cy="7245026"/>
          </a:xfrm>
        </p:grpSpPr>
        <p:pic>
          <p:nvPicPr>
            <p:cNvPr id="64" name="Google Shape;64;p8"/>
            <p:cNvPicPr preferRelativeResize="0"/>
            <p:nvPr/>
          </p:nvPicPr>
          <p:blipFill>
            <a:blip r:embed="rId3">
              <a:alphaModFix/>
            </a:blip>
            <a:stretch>
              <a:fillRect/>
            </a:stretch>
          </p:blipFill>
          <p:spPr>
            <a:xfrm>
              <a:off x="-1039887" y="-842761"/>
              <a:ext cx="2212193" cy="5143501"/>
            </a:xfrm>
            <a:prstGeom prst="rect">
              <a:avLst/>
            </a:prstGeom>
            <a:noFill/>
            <a:ln>
              <a:noFill/>
            </a:ln>
          </p:spPr>
        </p:pic>
        <p:pic>
          <p:nvPicPr>
            <p:cNvPr id="65" name="Google Shape;65;p8"/>
            <p:cNvPicPr preferRelativeResize="0"/>
            <p:nvPr/>
          </p:nvPicPr>
          <p:blipFill>
            <a:blip r:embed="rId3">
              <a:alphaModFix/>
            </a:blip>
            <a:stretch>
              <a:fillRect/>
            </a:stretch>
          </p:blipFill>
          <p:spPr>
            <a:xfrm flipH="1">
              <a:off x="7910613" y="1258764"/>
              <a:ext cx="2212193" cy="5143501"/>
            </a:xfrm>
            <a:prstGeom prst="rect">
              <a:avLst/>
            </a:prstGeom>
            <a:noFill/>
            <a:ln>
              <a:noFill/>
            </a:ln>
          </p:spPr>
        </p:pic>
      </p:grpSp>
      <p:sp>
        <p:nvSpPr>
          <p:cNvPr id="66" name="Google Shape;66;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
        <p:cNvGrpSpPr/>
        <p:nvPr/>
      </p:nvGrpSpPr>
      <p:grpSpPr>
        <a:xfrm>
          <a:off x="0" y="0"/>
          <a:ext cx="0" cy="0"/>
          <a:chOff x="0" y="0"/>
          <a:chExt cx="0" cy="0"/>
        </a:xfrm>
      </p:grpSpPr>
      <p:pic>
        <p:nvPicPr>
          <p:cNvPr id="68" name="Google Shape;68;p9"/>
          <p:cNvPicPr preferRelativeResize="0"/>
          <p:nvPr/>
        </p:nvPicPr>
        <p:blipFill>
          <a:blip r:embed="rId2">
            <a:alphaModFix/>
          </a:blip>
          <a:stretch>
            <a:fillRect/>
          </a:stretch>
        </p:blipFill>
        <p:spPr>
          <a:xfrm>
            <a:off x="2090139" y="3075039"/>
            <a:ext cx="4963722" cy="5143501"/>
          </a:xfrm>
          <a:prstGeom prst="rect">
            <a:avLst/>
          </a:prstGeom>
          <a:noFill/>
          <a:ln>
            <a:noFill/>
          </a:ln>
        </p:spPr>
      </p:pic>
      <p:grpSp>
        <p:nvGrpSpPr>
          <p:cNvPr id="69" name="Google Shape;69;p9"/>
          <p:cNvGrpSpPr/>
          <p:nvPr/>
        </p:nvGrpSpPr>
        <p:grpSpPr>
          <a:xfrm>
            <a:off x="-2581566" y="-1507961"/>
            <a:ext cx="13915976" cy="7955376"/>
            <a:chOff x="-2581566" y="-1507961"/>
            <a:chExt cx="13915976" cy="7955376"/>
          </a:xfrm>
        </p:grpSpPr>
        <p:pic>
          <p:nvPicPr>
            <p:cNvPr id="70" name="Google Shape;70;p9"/>
            <p:cNvPicPr preferRelativeResize="0"/>
            <p:nvPr/>
          </p:nvPicPr>
          <p:blipFill>
            <a:blip r:embed="rId3">
              <a:alphaModFix/>
            </a:blip>
            <a:stretch>
              <a:fillRect/>
            </a:stretch>
          </p:blipFill>
          <p:spPr>
            <a:xfrm>
              <a:off x="7766259" y="1303914"/>
              <a:ext cx="3568151" cy="5143501"/>
            </a:xfrm>
            <a:prstGeom prst="rect">
              <a:avLst/>
            </a:prstGeom>
            <a:noFill/>
            <a:ln>
              <a:noFill/>
            </a:ln>
          </p:spPr>
        </p:pic>
        <p:pic>
          <p:nvPicPr>
            <p:cNvPr id="71" name="Google Shape;71;p9"/>
            <p:cNvPicPr preferRelativeResize="0"/>
            <p:nvPr/>
          </p:nvPicPr>
          <p:blipFill>
            <a:blip r:embed="rId3">
              <a:alphaModFix/>
            </a:blip>
            <a:stretch>
              <a:fillRect/>
            </a:stretch>
          </p:blipFill>
          <p:spPr>
            <a:xfrm rot="10800000">
              <a:off x="-2581566" y="-1507961"/>
              <a:ext cx="3568151" cy="5143501"/>
            </a:xfrm>
            <a:prstGeom prst="rect">
              <a:avLst/>
            </a:prstGeom>
            <a:noFill/>
            <a:ln>
              <a:noFill/>
            </a:ln>
          </p:spPr>
        </p:pic>
      </p:grpSp>
      <p:sp>
        <p:nvSpPr>
          <p:cNvPr id="72" name="Google Shape;72;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3" name="Google Shape;73;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a:spLocks noGrp="1"/>
          </p:cNvSpPr>
          <p:nvPr>
            <p:ph type="pic" idx="2"/>
          </p:nvPr>
        </p:nvSpPr>
        <p:spPr>
          <a:xfrm>
            <a:off x="0" y="0"/>
            <a:ext cx="9144000" cy="5143500"/>
          </a:xfrm>
          <a:prstGeom prst="rect">
            <a:avLst/>
          </a:prstGeom>
          <a:noFill/>
          <a:ln>
            <a:noFill/>
          </a:ln>
        </p:spPr>
      </p:sp>
      <p:sp>
        <p:nvSpPr>
          <p:cNvPr id="76" name="Google Shape;76;p10"/>
          <p:cNvSpPr txBox="1">
            <a:spLocks noGrp="1"/>
          </p:cNvSpPr>
          <p:nvPr>
            <p:ph type="title"/>
          </p:nvPr>
        </p:nvSpPr>
        <p:spPr>
          <a:xfrm>
            <a:off x="1948800" y="4014450"/>
            <a:ext cx="5246400" cy="4416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1800"/>
              <a:buNone/>
              <a:defRPr sz="18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1pPr>
            <a:lvl2pPr lvl="1"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2pPr>
            <a:lvl3pPr lvl="2"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3pPr>
            <a:lvl4pPr lvl="3"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4pPr>
            <a:lvl5pPr lvl="4"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5pPr>
            <a:lvl6pPr lvl="5"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6pPr>
            <a:lvl7pPr lvl="6"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7pPr>
            <a:lvl8pPr lvl="7"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8pPr>
            <a:lvl9pPr lvl="8"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1pPr>
            <a:lvl2pPr marL="914400" lvl="1"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2pPr>
            <a:lvl3pPr marL="1371600" lvl="2"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3pPr>
            <a:lvl4pPr marL="1828800" lvl="3"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4pPr>
            <a:lvl5pPr marL="2286000" lvl="4"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5pPr>
            <a:lvl6pPr marL="2743200" lvl="5"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6pPr>
            <a:lvl7pPr marL="3200400" lvl="6"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7pPr>
            <a:lvl8pPr marL="3657600" lvl="7"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8pPr>
            <a:lvl9pPr marL="4114800" lvl="8"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3.jp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34"/>
        </a:solidFill>
        <a:effectLst/>
      </p:bgPr>
    </p:bg>
    <p:spTree>
      <p:nvGrpSpPr>
        <p:cNvPr id="1" name="Shape 237"/>
        <p:cNvGrpSpPr/>
        <p:nvPr/>
      </p:nvGrpSpPr>
      <p:grpSpPr>
        <a:xfrm>
          <a:off x="0" y="0"/>
          <a:ext cx="0" cy="0"/>
          <a:chOff x="0" y="0"/>
          <a:chExt cx="0" cy="0"/>
        </a:xfrm>
      </p:grpSpPr>
      <p:grpSp>
        <p:nvGrpSpPr>
          <p:cNvPr id="238" name="Google Shape;238;p27"/>
          <p:cNvGrpSpPr/>
          <p:nvPr/>
        </p:nvGrpSpPr>
        <p:grpSpPr>
          <a:xfrm>
            <a:off x="4082725" y="-420387"/>
            <a:ext cx="5131526" cy="5352823"/>
            <a:chOff x="4082725" y="-420387"/>
            <a:chExt cx="5131526" cy="5352823"/>
          </a:xfrm>
        </p:grpSpPr>
        <p:pic>
          <p:nvPicPr>
            <p:cNvPr id="239" name="Google Shape;239;p27"/>
            <p:cNvPicPr preferRelativeResize="0"/>
            <p:nvPr/>
          </p:nvPicPr>
          <p:blipFill>
            <a:blip r:embed="rId3">
              <a:alphaModFix/>
            </a:blip>
            <a:stretch>
              <a:fillRect/>
            </a:stretch>
          </p:blipFill>
          <p:spPr>
            <a:xfrm>
              <a:off x="4082725" y="66617"/>
              <a:ext cx="5131526" cy="4715327"/>
            </a:xfrm>
            <a:prstGeom prst="rect">
              <a:avLst/>
            </a:prstGeom>
            <a:noFill/>
            <a:ln>
              <a:noFill/>
            </a:ln>
          </p:spPr>
        </p:pic>
        <p:pic>
          <p:nvPicPr>
            <p:cNvPr id="240" name="Google Shape;240;p27"/>
            <p:cNvPicPr preferRelativeResize="0"/>
            <p:nvPr/>
          </p:nvPicPr>
          <p:blipFill>
            <a:blip r:embed="rId4">
              <a:alphaModFix/>
            </a:blip>
            <a:stretch>
              <a:fillRect/>
            </a:stretch>
          </p:blipFill>
          <p:spPr>
            <a:xfrm>
              <a:off x="5094000" y="756636"/>
              <a:ext cx="2300648" cy="4175800"/>
            </a:xfrm>
            <a:prstGeom prst="rect">
              <a:avLst/>
            </a:prstGeom>
            <a:noFill/>
            <a:ln>
              <a:noFill/>
            </a:ln>
          </p:spPr>
        </p:pic>
        <p:pic>
          <p:nvPicPr>
            <p:cNvPr id="241" name="Google Shape;241;p27"/>
            <p:cNvPicPr preferRelativeResize="0"/>
            <p:nvPr/>
          </p:nvPicPr>
          <p:blipFill>
            <a:blip r:embed="rId5">
              <a:alphaModFix/>
            </a:blip>
            <a:stretch>
              <a:fillRect/>
            </a:stretch>
          </p:blipFill>
          <p:spPr>
            <a:xfrm>
              <a:off x="4766200" y="-420387"/>
              <a:ext cx="4283692" cy="4438841"/>
            </a:xfrm>
            <a:prstGeom prst="rect">
              <a:avLst/>
            </a:prstGeom>
            <a:noFill/>
            <a:ln>
              <a:noFill/>
            </a:ln>
          </p:spPr>
        </p:pic>
        <p:pic>
          <p:nvPicPr>
            <p:cNvPr id="242" name="Google Shape;242;p27"/>
            <p:cNvPicPr preferRelativeResize="0"/>
            <p:nvPr/>
          </p:nvPicPr>
          <p:blipFill>
            <a:blip r:embed="rId6">
              <a:alphaModFix/>
            </a:blip>
            <a:stretch>
              <a:fillRect/>
            </a:stretch>
          </p:blipFill>
          <p:spPr>
            <a:xfrm>
              <a:off x="6241428" y="1695158"/>
              <a:ext cx="1651484" cy="1609538"/>
            </a:xfrm>
            <a:prstGeom prst="rect">
              <a:avLst/>
            </a:prstGeom>
            <a:noFill/>
            <a:ln>
              <a:noFill/>
            </a:ln>
            <a:effectLst>
              <a:outerShdw blurRad="414338" dist="400050" dir="2820000" algn="bl" rotWithShape="0">
                <a:srgbClr val="BAFFFF"/>
              </a:outerShdw>
            </a:effectLst>
          </p:spPr>
        </p:pic>
        <p:pic>
          <p:nvPicPr>
            <p:cNvPr id="243" name="Google Shape;243;p27"/>
            <p:cNvPicPr preferRelativeResize="0"/>
            <p:nvPr/>
          </p:nvPicPr>
          <p:blipFill>
            <a:blip r:embed="rId7">
              <a:alphaModFix/>
            </a:blip>
            <a:stretch>
              <a:fillRect/>
            </a:stretch>
          </p:blipFill>
          <p:spPr>
            <a:xfrm>
              <a:off x="6767650" y="462635"/>
              <a:ext cx="1909122" cy="4438841"/>
            </a:xfrm>
            <a:prstGeom prst="rect">
              <a:avLst/>
            </a:prstGeom>
            <a:noFill/>
            <a:ln>
              <a:noFill/>
            </a:ln>
          </p:spPr>
        </p:pic>
      </p:grpSp>
      <p:sp>
        <p:nvSpPr>
          <p:cNvPr id="244" name="Google Shape;244;p27"/>
          <p:cNvSpPr txBox="1">
            <a:spLocks noGrp="1"/>
          </p:cNvSpPr>
          <p:nvPr>
            <p:ph type="ctrTitle"/>
          </p:nvPr>
        </p:nvSpPr>
        <p:spPr>
          <a:xfrm>
            <a:off x="196925" y="691625"/>
            <a:ext cx="6037500" cy="292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100">
                <a:latin typeface="Inter Tight Light"/>
                <a:ea typeface="Inter Tight Light"/>
                <a:cs typeface="Inter Tight Light"/>
                <a:sym typeface="Inter Tight Light"/>
              </a:rPr>
              <a:t>Spark Based Distributed Deep Learning Framework</a:t>
            </a:r>
            <a:endParaRPr sz="4100">
              <a:latin typeface="Inter Tight Light"/>
              <a:ea typeface="Inter Tight Light"/>
              <a:cs typeface="Inter Tight Light"/>
              <a:sym typeface="Inter Tight Light"/>
            </a:endParaRPr>
          </a:p>
          <a:p>
            <a:pPr marL="0" lvl="0" indent="0" algn="l" rtl="0">
              <a:spcBef>
                <a:spcPts val="0"/>
              </a:spcBef>
              <a:spcAft>
                <a:spcPts val="0"/>
              </a:spcAft>
              <a:buNone/>
            </a:pPr>
            <a:r>
              <a:rPr lang="en" sz="4100">
                <a:latin typeface="Inter Tight Light"/>
                <a:ea typeface="Inter Tight Light"/>
                <a:cs typeface="Inter Tight Light"/>
                <a:sym typeface="Inter Tight Light"/>
              </a:rPr>
              <a:t>For Big Data Applications</a:t>
            </a:r>
            <a:endParaRPr sz="4100">
              <a:latin typeface="Inter Tight Light"/>
              <a:ea typeface="Inter Tight Light"/>
              <a:cs typeface="Inter Tight Light"/>
              <a:sym typeface="Inter Tight Light"/>
            </a:endParaRPr>
          </a:p>
          <a:p>
            <a:pPr marL="0" lvl="0" indent="0" algn="l" rtl="0">
              <a:spcBef>
                <a:spcPts val="0"/>
              </a:spcBef>
              <a:spcAft>
                <a:spcPts val="0"/>
              </a:spcAft>
              <a:buNone/>
            </a:pPr>
            <a:endParaRPr sz="4100">
              <a:latin typeface="Inter Tight Light"/>
              <a:ea typeface="Inter Tight Light"/>
              <a:cs typeface="Inter Tight Light"/>
              <a:sym typeface="Inter Tight Light"/>
            </a:endParaRPr>
          </a:p>
        </p:txBody>
      </p:sp>
      <p:sp>
        <p:nvSpPr>
          <p:cNvPr id="245" name="Google Shape;245;p27"/>
          <p:cNvSpPr txBox="1">
            <a:spLocks noGrp="1"/>
          </p:cNvSpPr>
          <p:nvPr>
            <p:ph type="subTitle" idx="1"/>
          </p:nvPr>
        </p:nvSpPr>
        <p:spPr>
          <a:xfrm>
            <a:off x="196925" y="3690975"/>
            <a:ext cx="5131500" cy="6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Course: Big Data</a:t>
            </a:r>
            <a:endParaRPr sz="1800"/>
          </a:p>
          <a:p>
            <a:pPr marL="0" lvl="0" indent="0" algn="l" rtl="0">
              <a:spcBef>
                <a:spcPts val="0"/>
              </a:spcBef>
              <a:spcAft>
                <a:spcPts val="0"/>
              </a:spcAft>
              <a:buNone/>
            </a:pPr>
            <a:r>
              <a:rPr lang="en" sz="1800"/>
              <a:t>Prepared by: Li Nita, Han Chandeth, Noun Roatny</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34"/>
        </a:solidFill>
        <a:effectLst/>
      </p:bgPr>
    </p:bg>
    <p:spTree>
      <p:nvGrpSpPr>
        <p:cNvPr id="1" name="Shape 313"/>
        <p:cNvGrpSpPr/>
        <p:nvPr/>
      </p:nvGrpSpPr>
      <p:grpSpPr>
        <a:xfrm>
          <a:off x="0" y="0"/>
          <a:ext cx="0" cy="0"/>
          <a:chOff x="0" y="0"/>
          <a:chExt cx="0" cy="0"/>
        </a:xfrm>
      </p:grpSpPr>
      <p:sp>
        <p:nvSpPr>
          <p:cNvPr id="314" name="Google Shape;314;p36"/>
          <p:cNvSpPr txBox="1">
            <a:spLocks noGrp="1"/>
          </p:cNvSpPr>
          <p:nvPr>
            <p:ph type="subTitle" idx="4294967295"/>
          </p:nvPr>
        </p:nvSpPr>
        <p:spPr>
          <a:xfrm>
            <a:off x="-112500" y="427200"/>
            <a:ext cx="5501100" cy="42891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SzPts val="1200"/>
              <a:buChar char="●"/>
            </a:pPr>
            <a:r>
              <a:rPr lang="en"/>
              <a:t>The system is designed for training deep networks using Stochastic Gradient Descent optimization algorithm with the help of distributed capabilities of Apache Spark. The system consists of </a:t>
            </a:r>
            <a:r>
              <a:rPr lang="en" b="1"/>
              <a:t>Master, Parameter Server and Data Shards</a:t>
            </a:r>
            <a:r>
              <a:rPr lang="en"/>
              <a:t>.</a:t>
            </a:r>
            <a:endParaRPr/>
          </a:p>
          <a:p>
            <a:pPr marL="457200" lvl="0" indent="-304800" algn="l" rtl="0">
              <a:lnSpc>
                <a:spcPct val="115000"/>
              </a:lnSpc>
              <a:spcBef>
                <a:spcPts val="0"/>
              </a:spcBef>
              <a:spcAft>
                <a:spcPts val="0"/>
              </a:spcAft>
              <a:buSzPts val="1200"/>
              <a:buChar char="●"/>
            </a:pPr>
            <a:r>
              <a:rPr lang="en"/>
              <a:t>The system’s </a:t>
            </a:r>
            <a:r>
              <a:rPr lang="en" b="1"/>
              <a:t>Master</a:t>
            </a:r>
            <a:r>
              <a:rPr lang="en"/>
              <a:t> plays a role of </a:t>
            </a:r>
            <a:r>
              <a:rPr lang="en" b="1"/>
              <a:t>Spark</a:t>
            </a:r>
            <a:r>
              <a:rPr lang="en"/>
              <a:t>’s Driver Program and starts the neural network training process by the initialization of parameters in Parameter Server and neural network layers, all of them reside on HDFS. Each data shard spawns neural networks layers according to the network layer size and is responsible for computing forward and backward passes for each data example in its partition until processes all examples.</a:t>
            </a:r>
            <a:endParaRPr/>
          </a:p>
          <a:p>
            <a:pPr marL="457200" lvl="0" indent="-304800" algn="l" rtl="0">
              <a:lnSpc>
                <a:spcPct val="115000"/>
              </a:lnSpc>
              <a:spcBef>
                <a:spcPts val="0"/>
              </a:spcBef>
              <a:spcAft>
                <a:spcPts val="0"/>
              </a:spcAft>
              <a:buSzPts val="1200"/>
              <a:buChar char="●"/>
            </a:pPr>
            <a:r>
              <a:rPr lang="en"/>
              <a:t>After each iteration, it will update the master model by sending newly computed gradients to master model of Parameter Server.</a:t>
            </a:r>
            <a:endParaRPr/>
          </a:p>
          <a:p>
            <a:pPr marL="457200" lvl="0" indent="-304800" algn="l" rtl="0">
              <a:lnSpc>
                <a:spcPct val="115000"/>
              </a:lnSpc>
              <a:spcBef>
                <a:spcPts val="0"/>
              </a:spcBef>
              <a:spcAft>
                <a:spcPts val="0"/>
              </a:spcAft>
              <a:buSzPts val="1200"/>
              <a:buChar char="●"/>
            </a:pPr>
            <a:r>
              <a:rPr lang="en"/>
              <a:t>The method for computing gradients exploits both data and model parallelism: </a:t>
            </a:r>
            <a:r>
              <a:rPr lang="en" u="sng"/>
              <a:t>Data Parallelism</a:t>
            </a:r>
            <a:r>
              <a:rPr lang="en"/>
              <a:t>: the training data is partitioned across several machines in the Spark cluster each having its own replica of the model. Each model trains with its data shard (partition) in parallel; </a:t>
            </a:r>
            <a:r>
              <a:rPr lang="en" u="sng"/>
              <a:t>Model Parallelism</a:t>
            </a:r>
            <a:r>
              <a:rPr lang="en"/>
              <a:t>: the layers of each deep network model replica are also distributed across Spark cluster. The number of parameter matrix of each model depend on the number of neural network size, for example, if data shard’s model consists of 5 layers there are 4 parameter shards for this data shard.</a:t>
            </a:r>
            <a:endParaRPr sz="1400">
              <a:solidFill>
                <a:srgbClr val="F5F5F5"/>
              </a:solidFill>
            </a:endParaRPr>
          </a:p>
          <a:p>
            <a:pPr marL="0" lvl="0" indent="0" algn="l" rtl="0">
              <a:spcBef>
                <a:spcPts val="1000"/>
              </a:spcBef>
              <a:spcAft>
                <a:spcPts val="0"/>
              </a:spcAft>
              <a:buNone/>
            </a:pPr>
            <a:endParaRPr sz="1400">
              <a:solidFill>
                <a:srgbClr val="F5F5F5"/>
              </a:solidFill>
            </a:endParaRPr>
          </a:p>
          <a:p>
            <a:pPr marL="0" lvl="0" indent="0" algn="l" rtl="0">
              <a:lnSpc>
                <a:spcPct val="100000"/>
              </a:lnSpc>
              <a:spcBef>
                <a:spcPts val="0"/>
              </a:spcBef>
              <a:spcAft>
                <a:spcPts val="0"/>
              </a:spcAft>
              <a:buNone/>
            </a:pPr>
            <a:endParaRPr>
              <a:solidFill>
                <a:srgbClr val="F5F5F5"/>
              </a:solidFill>
            </a:endParaRPr>
          </a:p>
        </p:txBody>
      </p:sp>
      <p:sp>
        <p:nvSpPr>
          <p:cNvPr id="315" name="Google Shape;315;p36"/>
          <p:cNvSpPr txBox="1">
            <a:spLocks noGrp="1"/>
          </p:cNvSpPr>
          <p:nvPr>
            <p:ph type="title"/>
          </p:nvPr>
        </p:nvSpPr>
        <p:spPr>
          <a:xfrm>
            <a:off x="669275" y="-78325"/>
            <a:ext cx="7273500" cy="6699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SzPts val="3000"/>
              <a:buAutoNum type="alphaUcPeriod"/>
            </a:pPr>
            <a:r>
              <a:rPr lang="en"/>
              <a:t>Overall Architecture  </a:t>
            </a:r>
            <a:endParaRPr/>
          </a:p>
        </p:txBody>
      </p:sp>
      <p:pic>
        <p:nvPicPr>
          <p:cNvPr id="316" name="Google Shape;316;p36"/>
          <p:cNvPicPr preferRelativeResize="0"/>
          <p:nvPr/>
        </p:nvPicPr>
        <p:blipFill>
          <a:blip r:embed="rId3">
            <a:alphaModFix/>
          </a:blip>
          <a:stretch>
            <a:fillRect/>
          </a:stretch>
        </p:blipFill>
        <p:spPr>
          <a:xfrm>
            <a:off x="5303850" y="1223125"/>
            <a:ext cx="3840150" cy="227657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 Main Components</a:t>
            </a:r>
            <a:endParaRPr/>
          </a:p>
        </p:txBody>
      </p:sp>
      <p:sp>
        <p:nvSpPr>
          <p:cNvPr id="322" name="Google Shape;322;p37"/>
          <p:cNvSpPr txBox="1">
            <a:spLocks noGrp="1"/>
          </p:cNvSpPr>
          <p:nvPr>
            <p:ph type="subTitle" idx="4"/>
          </p:nvPr>
        </p:nvSpPr>
        <p:spPr>
          <a:xfrm>
            <a:off x="720000" y="1755213"/>
            <a:ext cx="23928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Master (Spark Driver)</a:t>
            </a:r>
            <a:endParaRPr/>
          </a:p>
        </p:txBody>
      </p:sp>
      <p:sp>
        <p:nvSpPr>
          <p:cNvPr id="323" name="Google Shape;323;p37"/>
          <p:cNvSpPr txBox="1">
            <a:spLocks noGrp="1"/>
          </p:cNvSpPr>
          <p:nvPr>
            <p:ph type="subTitle" idx="5"/>
          </p:nvPr>
        </p:nvSpPr>
        <p:spPr>
          <a:xfrm>
            <a:off x="3375602" y="1755213"/>
            <a:ext cx="23928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Parameter Server</a:t>
            </a:r>
            <a:endParaRPr/>
          </a:p>
        </p:txBody>
      </p:sp>
      <p:sp>
        <p:nvSpPr>
          <p:cNvPr id="324" name="Google Shape;324;p37"/>
          <p:cNvSpPr txBox="1">
            <a:spLocks noGrp="1"/>
          </p:cNvSpPr>
          <p:nvPr>
            <p:ph type="subTitle" idx="1"/>
          </p:nvPr>
        </p:nvSpPr>
        <p:spPr>
          <a:xfrm>
            <a:off x="720125" y="2242707"/>
            <a:ext cx="2392800" cy="166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Roboto"/>
                <a:ea typeface="Roboto"/>
                <a:cs typeface="Roboto"/>
                <a:sym typeface="Roboto"/>
              </a:rPr>
              <a:t>The Master is responsible for coordinating and scheduling the training process on the cluster. </a:t>
            </a:r>
            <a:endParaRPr sz="1400"/>
          </a:p>
        </p:txBody>
      </p:sp>
      <p:sp>
        <p:nvSpPr>
          <p:cNvPr id="325" name="Google Shape;325;p37"/>
          <p:cNvSpPr txBox="1">
            <a:spLocks noGrp="1"/>
          </p:cNvSpPr>
          <p:nvPr>
            <p:ph type="subTitle" idx="2"/>
          </p:nvPr>
        </p:nvSpPr>
        <p:spPr>
          <a:xfrm>
            <a:off x="3375598" y="2242707"/>
            <a:ext cx="2392800" cy="166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Roboto"/>
                <a:ea typeface="Roboto"/>
                <a:cs typeface="Roboto"/>
                <a:sym typeface="Roboto"/>
              </a:rPr>
              <a:t>The Parameter Server manages neural network model parameters across machines, updating them based on received gradients. </a:t>
            </a:r>
            <a:endParaRPr sz="1400"/>
          </a:p>
        </p:txBody>
      </p:sp>
      <p:sp>
        <p:nvSpPr>
          <p:cNvPr id="326" name="Google Shape;326;p37"/>
          <p:cNvSpPr txBox="1">
            <a:spLocks noGrp="1"/>
          </p:cNvSpPr>
          <p:nvPr>
            <p:ph type="subTitle" idx="3"/>
          </p:nvPr>
        </p:nvSpPr>
        <p:spPr>
          <a:xfrm>
            <a:off x="6031075" y="2242707"/>
            <a:ext cx="2392800" cy="166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Roboto"/>
                <a:ea typeface="Roboto"/>
                <a:cs typeface="Roboto"/>
                <a:sym typeface="Roboto"/>
              </a:rPr>
              <a:t>The Data Shard creates model replicas, retrieves parameter updates, and processes data points, repeating the cycle until all data points are processed.</a:t>
            </a:r>
            <a:endParaRPr sz="1400"/>
          </a:p>
        </p:txBody>
      </p:sp>
      <p:sp>
        <p:nvSpPr>
          <p:cNvPr id="327" name="Google Shape;327;p37"/>
          <p:cNvSpPr txBox="1">
            <a:spLocks noGrp="1"/>
          </p:cNvSpPr>
          <p:nvPr>
            <p:ph type="subTitle" idx="6"/>
          </p:nvPr>
        </p:nvSpPr>
        <p:spPr>
          <a:xfrm>
            <a:off x="5979250" y="1755213"/>
            <a:ext cx="23928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Shard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8"/>
          <p:cNvSpPr txBox="1">
            <a:spLocks noGrp="1"/>
          </p:cNvSpPr>
          <p:nvPr>
            <p:ph type="title"/>
          </p:nvPr>
        </p:nvSpPr>
        <p:spPr>
          <a:xfrm>
            <a:off x="823263" y="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 System Workflow</a:t>
            </a:r>
            <a:endParaRPr/>
          </a:p>
        </p:txBody>
      </p:sp>
      <p:pic>
        <p:nvPicPr>
          <p:cNvPr id="333" name="Google Shape;333;p38"/>
          <p:cNvPicPr preferRelativeResize="0"/>
          <p:nvPr/>
        </p:nvPicPr>
        <p:blipFill>
          <a:blip r:embed="rId3">
            <a:alphaModFix/>
          </a:blip>
          <a:stretch>
            <a:fillRect/>
          </a:stretch>
        </p:blipFill>
        <p:spPr>
          <a:xfrm>
            <a:off x="4155974" y="818850"/>
            <a:ext cx="4988026" cy="4324650"/>
          </a:xfrm>
          <a:prstGeom prst="rect">
            <a:avLst/>
          </a:prstGeom>
          <a:noFill/>
          <a:ln>
            <a:noFill/>
          </a:ln>
        </p:spPr>
      </p:pic>
      <p:sp>
        <p:nvSpPr>
          <p:cNvPr id="334" name="Google Shape;334;p38"/>
          <p:cNvSpPr txBox="1">
            <a:spLocks noGrp="1"/>
          </p:cNvSpPr>
          <p:nvPr>
            <p:ph type="subTitle" idx="7"/>
          </p:nvPr>
        </p:nvSpPr>
        <p:spPr>
          <a:xfrm>
            <a:off x="5065775" y="818850"/>
            <a:ext cx="4078500" cy="427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SGD (Stochastic Gradient Descent) trains the model works as: </a:t>
            </a:r>
            <a:endParaRPr sz="1400" dirty="0"/>
          </a:p>
          <a:p>
            <a:pPr marL="0" lvl="0" indent="0" algn="l" rtl="0">
              <a:spcBef>
                <a:spcPts val="0"/>
              </a:spcBef>
              <a:spcAft>
                <a:spcPts val="0"/>
              </a:spcAft>
              <a:buNone/>
            </a:pPr>
            <a:r>
              <a:rPr lang="en" sz="1400" dirty="0"/>
              <a:t>-  data partitions each train their own model replica with their partition of the data.</a:t>
            </a:r>
            <a:endParaRPr sz="1400" dirty="0"/>
          </a:p>
          <a:p>
            <a:pPr marL="0" lvl="0" indent="0" algn="l" rtl="0">
              <a:spcBef>
                <a:spcPts val="0"/>
              </a:spcBef>
              <a:spcAft>
                <a:spcPts val="0"/>
              </a:spcAft>
              <a:buNone/>
            </a:pPr>
            <a:r>
              <a:rPr lang="en" sz="1400" dirty="0"/>
              <a:t>- each model replica is partitioned across machines by layer.</a:t>
            </a:r>
            <a:endParaRPr sz="1400" dirty="0"/>
          </a:p>
          <a:p>
            <a:pPr marL="0" lvl="0" indent="0" algn="l" rtl="0">
              <a:spcBef>
                <a:spcPts val="0"/>
              </a:spcBef>
              <a:spcAft>
                <a:spcPts val="0"/>
              </a:spcAft>
              <a:buNone/>
            </a:pPr>
            <a:r>
              <a:rPr lang="en" sz="1400" dirty="0"/>
              <a:t>- The weights for the model are kept in a central parameter server</a:t>
            </a:r>
            <a:endParaRPr sz="1400" dirty="0"/>
          </a:p>
          <a:p>
            <a:pPr marL="0" lvl="0" indent="0" algn="l" rtl="0">
              <a:spcBef>
                <a:spcPts val="0"/>
              </a:spcBef>
              <a:spcAft>
                <a:spcPts val="0"/>
              </a:spcAft>
              <a:buNone/>
            </a:pPr>
            <a:r>
              <a:rPr lang="en" sz="1400" dirty="0"/>
              <a:t>- Each parameter partition keeps the parameters for one layer of the model.</a:t>
            </a:r>
            <a:endParaRPr sz="1400" dirty="0"/>
          </a:p>
          <a:p>
            <a:pPr marL="0" lvl="0" indent="0" algn="l" rtl="0">
              <a:spcBef>
                <a:spcPts val="0"/>
              </a:spcBef>
              <a:spcAft>
                <a:spcPts val="0"/>
              </a:spcAft>
              <a:buNone/>
            </a:pPr>
            <a:r>
              <a:rPr lang="en" sz="1400" dirty="0"/>
              <a:t>- Hence, as the model replicas are trained in parallel, they asynchronously read (in the forward pass) and update (in the backward pass) their corresponding weight parameters.</a:t>
            </a:r>
            <a:endParaRPr sz="1400" dirty="0"/>
          </a:p>
          <a:p>
            <a:pPr marL="0" lvl="0" indent="0" algn="l" rtl="0">
              <a:spcBef>
                <a:spcPts val="0"/>
              </a:spcBef>
              <a:spcAft>
                <a:spcPts val="0"/>
              </a:spcAft>
              <a:buNone/>
            </a:pPr>
            <a:r>
              <a:rPr lang="en" sz="1400" dirty="0"/>
              <a:t>- This implies that the weight parameter that a model replica layer reads might have been</a:t>
            </a:r>
            <a:endParaRPr sz="1400" dirty="0"/>
          </a:p>
          <a:p>
            <a:pPr marL="0" lvl="0" indent="0" algn="l" rtl="0">
              <a:spcBef>
                <a:spcPts val="0"/>
              </a:spcBef>
              <a:spcAft>
                <a:spcPts val="0"/>
              </a:spcAft>
              <a:buNone/>
            </a:pPr>
            <a:r>
              <a:rPr lang="en" sz="1400" dirty="0"/>
              <a:t>previously updated by the same layer from a different model replica.</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endParaRPr sz="1400" dirty="0"/>
          </a:p>
          <a:p>
            <a:pPr marL="0" lvl="0" indent="0" algn="l" rtl="0">
              <a:spcBef>
                <a:spcPts val="0"/>
              </a:spcBef>
              <a:spcAft>
                <a:spcPts val="0"/>
              </a:spcAft>
              <a:buNone/>
            </a:pPr>
            <a:endParaRPr sz="1400" dirty="0"/>
          </a:p>
          <a:p>
            <a:pPr marL="0" lvl="0" indent="0" algn="l" rtl="0">
              <a:spcBef>
                <a:spcPts val="0"/>
              </a:spcBef>
              <a:spcAft>
                <a:spcPts val="0"/>
              </a:spcAft>
              <a:buNone/>
            </a:pPr>
            <a:endParaRPr sz="1400" dirty="0"/>
          </a:p>
        </p:txBody>
      </p:sp>
      <p:sp>
        <p:nvSpPr>
          <p:cNvPr id="2" name="TextBox 1">
            <a:extLst>
              <a:ext uri="{FF2B5EF4-FFF2-40B4-BE49-F238E27FC236}">
                <a16:creationId xmlns:a16="http://schemas.microsoft.com/office/drawing/2014/main" id="{FB370E28-D901-8D83-969E-64505655F2FA}"/>
              </a:ext>
            </a:extLst>
          </p:cNvPr>
          <p:cNvSpPr txBox="1"/>
          <p:nvPr/>
        </p:nvSpPr>
        <p:spPr>
          <a:xfrm>
            <a:off x="142626" y="818850"/>
            <a:ext cx="3558448" cy="2462213"/>
          </a:xfrm>
          <a:prstGeom prst="rect">
            <a:avLst/>
          </a:prstGeom>
          <a:solidFill>
            <a:schemeClr val="tx1"/>
          </a:solidFill>
        </p:spPr>
        <p:txBody>
          <a:bodyPr wrap="square" rtlCol="0">
            <a:spAutoFit/>
          </a:bodyPr>
          <a:lstStyle/>
          <a:p>
            <a:r>
              <a:rPr lang="en-US" dirty="0"/>
              <a:t>In simpler terms, imagine a team of workers (model replicas) splitting a big task (training a model) into smaller parts (data partitions). Each worker has its own set of tools (weights) kept in a central toolbox (parameter server), and they communicate asynchronously to get the job done faster. The workflow is like a boss (client) telling everyone to start, the workers getting ready, and then they dive into their tasks.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pic>
        <p:nvPicPr>
          <p:cNvPr id="339" name="Google Shape;339;p39"/>
          <p:cNvPicPr preferRelativeResize="0"/>
          <p:nvPr/>
        </p:nvPicPr>
        <p:blipFill>
          <a:blip r:embed="rId3">
            <a:alphaModFix/>
          </a:blip>
          <a:stretch>
            <a:fillRect/>
          </a:stretch>
        </p:blipFill>
        <p:spPr>
          <a:xfrm rot="10800000" flipH="1">
            <a:off x="5280886" y="-1257561"/>
            <a:ext cx="4963722" cy="5143501"/>
          </a:xfrm>
          <a:prstGeom prst="rect">
            <a:avLst/>
          </a:prstGeom>
          <a:noFill/>
          <a:ln>
            <a:noFill/>
          </a:ln>
        </p:spPr>
      </p:pic>
      <p:sp>
        <p:nvSpPr>
          <p:cNvPr id="340" name="Google Shape;340;p39"/>
          <p:cNvSpPr txBox="1">
            <a:spLocks noGrp="1"/>
          </p:cNvSpPr>
          <p:nvPr>
            <p:ph type="title"/>
          </p:nvPr>
        </p:nvSpPr>
        <p:spPr>
          <a:xfrm>
            <a:off x="546625" y="1953900"/>
            <a:ext cx="56463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BIG DATA APPLICATIONS</a:t>
            </a:r>
            <a:endParaRPr/>
          </a:p>
        </p:txBody>
      </p:sp>
      <p:grpSp>
        <p:nvGrpSpPr>
          <p:cNvPr id="341" name="Google Shape;341;p39"/>
          <p:cNvGrpSpPr/>
          <p:nvPr/>
        </p:nvGrpSpPr>
        <p:grpSpPr>
          <a:xfrm>
            <a:off x="6290239" y="646311"/>
            <a:ext cx="1834973" cy="3724678"/>
            <a:chOff x="5186401" y="494525"/>
            <a:chExt cx="1834973" cy="3724678"/>
          </a:xfrm>
        </p:grpSpPr>
        <p:sp>
          <p:nvSpPr>
            <p:cNvPr id="342" name="Google Shape;342;p39"/>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9"/>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4" name="Google Shape;344;p39"/>
          <p:cNvPicPr preferRelativeResize="0"/>
          <p:nvPr/>
        </p:nvPicPr>
        <p:blipFill rotWithShape="1">
          <a:blip r:embed="rId4">
            <a:alphaModFix/>
          </a:blip>
          <a:srcRect l="62263" r="8257"/>
          <a:stretch/>
        </p:blipFill>
        <p:spPr>
          <a:xfrm>
            <a:off x="6375425" y="828835"/>
            <a:ext cx="1664599" cy="3176198"/>
          </a:xfrm>
          <a:prstGeom prst="rect">
            <a:avLst/>
          </a:prstGeom>
          <a:noFill/>
          <a:ln w="9525" cap="flat" cmpd="sng">
            <a:solidFill>
              <a:schemeClr val="dk1"/>
            </a:solidFill>
            <a:prstDash val="solid"/>
            <a:round/>
            <a:headEnd type="none" w="sm" len="sm"/>
            <a:tailEnd type="none" w="sm" len="sm"/>
          </a:ln>
        </p:spPr>
      </p:pic>
      <p:sp>
        <p:nvSpPr>
          <p:cNvPr id="345" name="Google Shape;345;p39"/>
          <p:cNvSpPr txBox="1">
            <a:spLocks noGrp="1"/>
          </p:cNvSpPr>
          <p:nvPr>
            <p:ph type="title" idx="4294967295"/>
          </p:nvPr>
        </p:nvSpPr>
        <p:spPr>
          <a:xfrm>
            <a:off x="2355575" y="1267575"/>
            <a:ext cx="10095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40"/>
          <p:cNvSpPr txBox="1">
            <a:spLocks noGrp="1"/>
          </p:cNvSpPr>
          <p:nvPr>
            <p:ph type="subTitle" idx="1"/>
          </p:nvPr>
        </p:nvSpPr>
        <p:spPr>
          <a:xfrm>
            <a:off x="240625" y="1088275"/>
            <a:ext cx="2389500" cy="32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One of the prominent areas of Big Data Analytics is information retrieval. </a:t>
            </a:r>
            <a:r>
              <a:rPr lang="en">
                <a:latin typeface="Roboto"/>
                <a:ea typeface="Roboto"/>
                <a:cs typeface="Roboto"/>
                <a:sym typeface="Roboto"/>
              </a:rPr>
              <a:t>Traditional approaches struggle with the scale and diversity of Big Data (text, image, video, audio). The solution proposed is semantic indexing which can defines the data in a more sufficient fashion</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and becomes useful as a source for information discovery and</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understanding, for instance by impacting search engines</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operate faster.</a:t>
            </a:r>
            <a:endParaRPr>
              <a:latin typeface="Roboto"/>
              <a:ea typeface="Roboto"/>
              <a:cs typeface="Roboto"/>
              <a:sym typeface="Roboto"/>
            </a:endParaRPr>
          </a:p>
          <a:p>
            <a:pPr marL="0" lvl="0" indent="0" algn="l" rtl="0">
              <a:spcBef>
                <a:spcPts val="0"/>
              </a:spcBef>
              <a:spcAft>
                <a:spcPts val="0"/>
              </a:spcAft>
              <a:buNone/>
            </a:pPr>
            <a:endParaRPr>
              <a:solidFill>
                <a:srgbClr val="374151"/>
              </a:solidFill>
              <a:latin typeface="Roboto"/>
              <a:ea typeface="Roboto"/>
              <a:cs typeface="Roboto"/>
              <a:sym typeface="Roboto"/>
            </a:endParaRPr>
          </a:p>
          <a:p>
            <a:pPr marL="0" lvl="0" indent="0" algn="l" rtl="0">
              <a:spcBef>
                <a:spcPts val="0"/>
              </a:spcBef>
              <a:spcAft>
                <a:spcPts val="0"/>
              </a:spcAft>
              <a:buNone/>
            </a:pPr>
            <a:endParaRPr/>
          </a:p>
        </p:txBody>
      </p:sp>
      <p:sp>
        <p:nvSpPr>
          <p:cNvPr id="351" name="Google Shape;351;p40"/>
          <p:cNvSpPr txBox="1">
            <a:spLocks noGrp="1"/>
          </p:cNvSpPr>
          <p:nvPr>
            <p:ph type="subTitle" idx="2"/>
          </p:nvPr>
        </p:nvSpPr>
        <p:spPr>
          <a:xfrm>
            <a:off x="3364575" y="1088250"/>
            <a:ext cx="2569200" cy="367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Conducting discriminative works in Big Data Analytics one could exploit Deep Learning models to obtain complex nonlinear features from the raw data, and then apply simple linear methods to execute discriminative works exploiting the</a:t>
            </a:r>
            <a:endParaRPr/>
          </a:p>
          <a:p>
            <a:pPr marL="0" lvl="0" indent="0" algn="l" rtl="0">
              <a:spcBef>
                <a:spcPts val="0"/>
              </a:spcBef>
              <a:spcAft>
                <a:spcPts val="0"/>
              </a:spcAft>
              <a:buNone/>
            </a:pPr>
            <a:r>
              <a:rPr lang="en"/>
              <a:t>acquired features as input. </a:t>
            </a:r>
            <a:endParaRPr/>
          </a:p>
          <a:p>
            <a:pPr marL="0" lvl="0" indent="0" algn="l" rtl="0">
              <a:spcBef>
                <a:spcPts val="0"/>
              </a:spcBef>
              <a:spcAft>
                <a:spcPts val="0"/>
              </a:spcAft>
              <a:buNone/>
            </a:pPr>
            <a:r>
              <a:rPr lang="en"/>
              <a:t>The key benefit is to enable</a:t>
            </a:r>
            <a:endParaRPr/>
          </a:p>
          <a:p>
            <a:pPr marL="0" lvl="0" indent="0" algn="l" rtl="0">
              <a:spcBef>
                <a:spcPts val="0"/>
              </a:spcBef>
              <a:spcAft>
                <a:spcPts val="0"/>
              </a:spcAft>
              <a:buNone/>
            </a:pPr>
            <a:r>
              <a:rPr lang="en"/>
              <a:t>and make a proper environment for practitioners and analysts</a:t>
            </a:r>
            <a:endParaRPr/>
          </a:p>
          <a:p>
            <a:pPr marL="0" lvl="0" indent="0" algn="l" rtl="0">
              <a:spcBef>
                <a:spcPts val="0"/>
              </a:spcBef>
              <a:spcAft>
                <a:spcPts val="0"/>
              </a:spcAft>
              <a:buNone/>
            </a:pPr>
            <a:r>
              <a:rPr lang="en"/>
              <a:t>to fulfill complex operations related to AI, such as image</a:t>
            </a:r>
            <a:endParaRPr/>
          </a:p>
          <a:p>
            <a:pPr marL="0" lvl="0" indent="0" algn="l" rtl="0">
              <a:spcBef>
                <a:spcPts val="0"/>
              </a:spcBef>
              <a:spcAft>
                <a:spcPts val="0"/>
              </a:spcAft>
              <a:buNone/>
            </a:pPr>
            <a:r>
              <a:rPr lang="en"/>
              <a:t>comprehension, object recognition in images and so on, by</a:t>
            </a:r>
            <a:endParaRPr/>
          </a:p>
          <a:p>
            <a:pPr marL="0" lvl="0" indent="0" algn="l" rtl="0">
              <a:spcBef>
                <a:spcPts val="0"/>
              </a:spcBef>
              <a:spcAft>
                <a:spcPts val="0"/>
              </a:spcAft>
              <a:buNone/>
            </a:pPr>
            <a:r>
              <a:rPr lang="en"/>
              <a:t>exploiting trivial models.</a:t>
            </a:r>
            <a:endParaRPr/>
          </a:p>
          <a:p>
            <a:pPr marL="0" lvl="0" indent="0" algn="l" rtl="0">
              <a:spcBef>
                <a:spcPts val="0"/>
              </a:spcBef>
              <a:spcAft>
                <a:spcPts val="0"/>
              </a:spcAft>
              <a:buNone/>
            </a:pPr>
            <a:endParaRPr/>
          </a:p>
        </p:txBody>
      </p:sp>
      <p:sp>
        <p:nvSpPr>
          <p:cNvPr id="352" name="Google Shape;352;p40"/>
          <p:cNvSpPr txBox="1">
            <a:spLocks noGrp="1"/>
          </p:cNvSpPr>
          <p:nvPr>
            <p:ph type="subTitle" idx="7"/>
          </p:nvPr>
        </p:nvSpPr>
        <p:spPr>
          <a:xfrm>
            <a:off x="175850" y="440501"/>
            <a:ext cx="2233500" cy="55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A. Information Retrieval and Semantic Indexing</a:t>
            </a:r>
            <a:endParaRPr sz="1400"/>
          </a:p>
        </p:txBody>
      </p:sp>
      <p:sp>
        <p:nvSpPr>
          <p:cNvPr id="353" name="Google Shape;353;p40"/>
          <p:cNvSpPr txBox="1">
            <a:spLocks noGrp="1"/>
          </p:cNvSpPr>
          <p:nvPr>
            <p:ph type="subTitle" idx="8"/>
          </p:nvPr>
        </p:nvSpPr>
        <p:spPr>
          <a:xfrm>
            <a:off x="3157275" y="440497"/>
            <a:ext cx="22311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B. Discriminative Works</a:t>
            </a:r>
            <a:endParaRPr sz="1400"/>
          </a:p>
        </p:txBody>
      </p:sp>
      <p:sp>
        <p:nvSpPr>
          <p:cNvPr id="354" name="Google Shape;354;p40"/>
          <p:cNvSpPr txBox="1">
            <a:spLocks noGrp="1"/>
          </p:cNvSpPr>
          <p:nvPr>
            <p:ph type="subTitle" idx="9"/>
          </p:nvPr>
        </p:nvSpPr>
        <p:spPr>
          <a:xfrm>
            <a:off x="6281175" y="440497"/>
            <a:ext cx="22311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C. Sentiment Analysis</a:t>
            </a:r>
            <a:endParaRPr sz="1400"/>
          </a:p>
        </p:txBody>
      </p:sp>
      <p:sp>
        <p:nvSpPr>
          <p:cNvPr id="355" name="Google Shape;355;p40"/>
          <p:cNvSpPr txBox="1">
            <a:spLocks noGrp="1"/>
          </p:cNvSpPr>
          <p:nvPr>
            <p:ph type="subTitle" idx="5"/>
          </p:nvPr>
        </p:nvSpPr>
        <p:spPr>
          <a:xfrm>
            <a:off x="6279975" y="1140491"/>
            <a:ext cx="2233500" cy="256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With the rise of social media such as blogs and social</a:t>
            </a:r>
            <a:endParaRPr/>
          </a:p>
          <a:p>
            <a:pPr marL="0" lvl="0" indent="0" algn="l" rtl="0">
              <a:spcBef>
                <a:spcPts val="0"/>
              </a:spcBef>
              <a:spcAft>
                <a:spcPts val="0"/>
              </a:spcAft>
              <a:buNone/>
            </a:pPr>
            <a:r>
              <a:rPr lang="en"/>
              <a:t>networks, reviews, ratings and recommendations,  a surge</a:t>
            </a:r>
            <a:endParaRPr/>
          </a:p>
          <a:p>
            <a:pPr marL="0" lvl="0" indent="0" algn="l" rtl="0">
              <a:spcBef>
                <a:spcPts val="0"/>
              </a:spcBef>
              <a:spcAft>
                <a:spcPts val="0"/>
              </a:spcAft>
              <a:buNone/>
            </a:pPr>
            <a:r>
              <a:rPr lang="en"/>
              <a:t>of research in sentiment classification (or sentiment analysis) was created aiming to determine the judgment of a writer with respect to a given topic based on a given textual comment.</a:t>
            </a:r>
            <a:endParaRPr/>
          </a:p>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41"/>
          <p:cNvSpPr txBox="1">
            <a:spLocks noGrp="1"/>
          </p:cNvSpPr>
          <p:nvPr>
            <p:ph type="title"/>
          </p:nvPr>
        </p:nvSpPr>
        <p:spPr>
          <a:xfrm>
            <a:off x="0" y="2565250"/>
            <a:ext cx="5646300" cy="76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EXPERIMENTS AND RESULTS</a:t>
            </a:r>
            <a:endParaRPr sz="3000"/>
          </a:p>
        </p:txBody>
      </p:sp>
      <p:sp>
        <p:nvSpPr>
          <p:cNvPr id="361" name="Google Shape;361;p41"/>
          <p:cNvSpPr txBox="1">
            <a:spLocks noGrp="1"/>
          </p:cNvSpPr>
          <p:nvPr>
            <p:ph type="title" idx="4294967295"/>
          </p:nvPr>
        </p:nvSpPr>
        <p:spPr>
          <a:xfrm>
            <a:off x="2251950" y="2057900"/>
            <a:ext cx="1009500" cy="71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05</a:t>
            </a:r>
            <a:endParaRPr/>
          </a:p>
        </p:txBody>
      </p:sp>
      <p:pic>
        <p:nvPicPr>
          <p:cNvPr id="362" name="Google Shape;362;p41"/>
          <p:cNvPicPr preferRelativeResize="0">
            <a:picLocks noGrp="1"/>
          </p:cNvPicPr>
          <p:nvPr>
            <p:ph type="pic" idx="2"/>
          </p:nvPr>
        </p:nvPicPr>
        <p:blipFill rotWithShape="1">
          <a:blip r:embed="rId3">
            <a:alphaModFix/>
          </a:blip>
          <a:srcRect l="16930" r="36937"/>
          <a:stretch/>
        </p:blipFill>
        <p:spPr>
          <a:xfrm>
            <a:off x="6136952" y="0"/>
            <a:ext cx="2811600" cy="4064400"/>
          </a:xfrm>
          <a:prstGeom prst="roundRect">
            <a:avLst>
              <a:gd name="adj" fmla="val 16667"/>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In this section, we present experiments and their results of twitter sentiment analysis application which was designed on top of our system.</a:t>
            </a:r>
            <a:endParaRPr sz="1400"/>
          </a:p>
          <a:p>
            <a:pPr marL="0" lvl="0" indent="0" algn="l" rtl="0">
              <a:spcBef>
                <a:spcPts val="0"/>
              </a:spcBef>
              <a:spcAft>
                <a:spcPts val="0"/>
              </a:spcAft>
              <a:buNone/>
            </a:pPr>
            <a:endParaRPr/>
          </a:p>
        </p:txBody>
      </p:sp>
      <p:sp>
        <p:nvSpPr>
          <p:cNvPr id="368" name="Google Shape;368;p42"/>
          <p:cNvSpPr/>
          <p:nvPr/>
        </p:nvSpPr>
        <p:spPr>
          <a:xfrm>
            <a:off x="1531125" y="1274225"/>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2"/>
          <p:cNvSpPr/>
          <p:nvPr/>
        </p:nvSpPr>
        <p:spPr>
          <a:xfrm>
            <a:off x="3495025" y="1274225"/>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2"/>
          <p:cNvSpPr/>
          <p:nvPr/>
        </p:nvSpPr>
        <p:spPr>
          <a:xfrm>
            <a:off x="5458925" y="1274225"/>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2"/>
          <p:cNvSpPr/>
          <p:nvPr/>
        </p:nvSpPr>
        <p:spPr>
          <a:xfrm>
            <a:off x="7422825" y="1274225"/>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2"/>
          <p:cNvSpPr txBox="1"/>
          <p:nvPr/>
        </p:nvSpPr>
        <p:spPr>
          <a:xfrm flipH="1">
            <a:off x="648025" y="1771600"/>
            <a:ext cx="1942500" cy="10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eebo"/>
                <a:ea typeface="Heebo"/>
                <a:cs typeface="Heebo"/>
                <a:sym typeface="Heebo"/>
              </a:rPr>
              <a:t>corpus of public tweets, one-year-data, more than 160 mln tweets and on a daily basis, around 1.2 mln tweets.</a:t>
            </a:r>
            <a:endParaRPr sz="1200">
              <a:solidFill>
                <a:schemeClr val="dk1"/>
              </a:solidFill>
              <a:latin typeface="Heebo"/>
              <a:ea typeface="Heebo"/>
              <a:cs typeface="Heebo"/>
              <a:sym typeface="Heebo"/>
            </a:endParaRPr>
          </a:p>
          <a:p>
            <a:pPr marL="0" lvl="0" indent="0" algn="ctr" rtl="0">
              <a:spcBef>
                <a:spcPts val="0"/>
              </a:spcBef>
              <a:spcAft>
                <a:spcPts val="0"/>
              </a:spcAft>
              <a:buNone/>
            </a:pPr>
            <a:endParaRPr sz="1200">
              <a:solidFill>
                <a:schemeClr val="dk1"/>
              </a:solidFill>
              <a:latin typeface="Heebo"/>
              <a:ea typeface="Heebo"/>
              <a:cs typeface="Heebo"/>
              <a:sym typeface="Heebo"/>
            </a:endParaRPr>
          </a:p>
        </p:txBody>
      </p:sp>
      <p:sp>
        <p:nvSpPr>
          <p:cNvPr id="373" name="Google Shape;373;p42"/>
          <p:cNvSpPr txBox="1"/>
          <p:nvPr/>
        </p:nvSpPr>
        <p:spPr>
          <a:xfrm flipH="1">
            <a:off x="2677025" y="17751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eebo"/>
                <a:ea typeface="Heebo"/>
                <a:cs typeface="Heebo"/>
                <a:sym typeface="Heebo"/>
              </a:rPr>
              <a:t>Use Streaming API to retrieve data.</a:t>
            </a:r>
            <a:endParaRPr sz="1200">
              <a:solidFill>
                <a:schemeClr val="dk1"/>
              </a:solidFill>
              <a:latin typeface="Heebo"/>
              <a:ea typeface="Heebo"/>
              <a:cs typeface="Heebo"/>
              <a:sym typeface="Heebo"/>
            </a:endParaRPr>
          </a:p>
        </p:txBody>
      </p:sp>
      <p:sp>
        <p:nvSpPr>
          <p:cNvPr id="374" name="Google Shape;374;p42"/>
          <p:cNvSpPr txBox="1"/>
          <p:nvPr/>
        </p:nvSpPr>
        <p:spPr>
          <a:xfrm flipH="1">
            <a:off x="4640925" y="17751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eebo"/>
                <a:ea typeface="Heebo"/>
                <a:cs typeface="Heebo"/>
                <a:sym typeface="Heebo"/>
              </a:rPr>
              <a:t>Training and test datasets (70/30)</a:t>
            </a:r>
            <a:endParaRPr sz="1200">
              <a:solidFill>
                <a:schemeClr val="dk1"/>
              </a:solidFill>
              <a:latin typeface="Heebo"/>
              <a:ea typeface="Heebo"/>
              <a:cs typeface="Heebo"/>
              <a:sym typeface="Heebo"/>
            </a:endParaRPr>
          </a:p>
        </p:txBody>
      </p:sp>
      <p:sp>
        <p:nvSpPr>
          <p:cNvPr id="375" name="Google Shape;375;p42"/>
          <p:cNvSpPr txBox="1"/>
          <p:nvPr/>
        </p:nvSpPr>
        <p:spPr>
          <a:xfrm flipH="1">
            <a:off x="6604825" y="17751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eebo"/>
                <a:ea typeface="Heebo"/>
                <a:cs typeface="Heebo"/>
                <a:sym typeface="Heebo"/>
              </a:rPr>
              <a:t>Perform preprocessing before actual training</a:t>
            </a:r>
            <a:endParaRPr sz="1200">
              <a:solidFill>
                <a:schemeClr val="dk1"/>
              </a:solidFill>
              <a:latin typeface="Heebo"/>
              <a:ea typeface="Heebo"/>
              <a:cs typeface="Heebo"/>
              <a:sym typeface="Heebo"/>
            </a:endParaRPr>
          </a:p>
        </p:txBody>
      </p:sp>
      <p:cxnSp>
        <p:nvCxnSpPr>
          <p:cNvPr id="376" name="Google Shape;376;p42"/>
          <p:cNvCxnSpPr>
            <a:stCxn id="368" idx="6"/>
            <a:endCxn id="369" idx="2"/>
          </p:cNvCxnSpPr>
          <p:nvPr/>
        </p:nvCxnSpPr>
        <p:spPr>
          <a:xfrm>
            <a:off x="1707525" y="1362425"/>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377" name="Google Shape;377;p42"/>
          <p:cNvCxnSpPr>
            <a:stCxn id="369" idx="6"/>
            <a:endCxn id="370" idx="2"/>
          </p:cNvCxnSpPr>
          <p:nvPr/>
        </p:nvCxnSpPr>
        <p:spPr>
          <a:xfrm>
            <a:off x="3671425" y="1362425"/>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378" name="Google Shape;378;p42"/>
          <p:cNvCxnSpPr>
            <a:stCxn id="370" idx="6"/>
            <a:endCxn id="371" idx="2"/>
          </p:cNvCxnSpPr>
          <p:nvPr/>
        </p:nvCxnSpPr>
        <p:spPr>
          <a:xfrm>
            <a:off x="5635325" y="1362425"/>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379" name="Google Shape;379;p42"/>
          <p:cNvCxnSpPr>
            <a:stCxn id="368" idx="4"/>
            <a:endCxn id="372" idx="0"/>
          </p:cNvCxnSpPr>
          <p:nvPr/>
        </p:nvCxnSpPr>
        <p:spPr>
          <a:xfrm>
            <a:off x="1619325" y="1450625"/>
            <a:ext cx="0" cy="321000"/>
          </a:xfrm>
          <a:prstGeom prst="straightConnector1">
            <a:avLst/>
          </a:prstGeom>
          <a:noFill/>
          <a:ln w="9525" cap="flat" cmpd="sng">
            <a:solidFill>
              <a:schemeClr val="dk1"/>
            </a:solidFill>
            <a:prstDash val="solid"/>
            <a:round/>
            <a:headEnd type="none" w="med" len="med"/>
            <a:tailEnd type="none" w="med" len="med"/>
          </a:ln>
        </p:spPr>
      </p:cxnSp>
      <p:cxnSp>
        <p:nvCxnSpPr>
          <p:cNvPr id="380" name="Google Shape;380;p42"/>
          <p:cNvCxnSpPr>
            <a:stCxn id="369" idx="4"/>
            <a:endCxn id="373" idx="0"/>
          </p:cNvCxnSpPr>
          <p:nvPr/>
        </p:nvCxnSpPr>
        <p:spPr>
          <a:xfrm>
            <a:off x="3583225" y="1450625"/>
            <a:ext cx="0" cy="324600"/>
          </a:xfrm>
          <a:prstGeom prst="straightConnector1">
            <a:avLst/>
          </a:prstGeom>
          <a:noFill/>
          <a:ln w="9525" cap="flat" cmpd="sng">
            <a:solidFill>
              <a:schemeClr val="dk1"/>
            </a:solidFill>
            <a:prstDash val="solid"/>
            <a:round/>
            <a:headEnd type="none" w="med" len="med"/>
            <a:tailEnd type="none" w="med" len="med"/>
          </a:ln>
        </p:spPr>
      </p:cxnSp>
      <p:cxnSp>
        <p:nvCxnSpPr>
          <p:cNvPr id="381" name="Google Shape;381;p42"/>
          <p:cNvCxnSpPr>
            <a:stCxn id="370" idx="4"/>
            <a:endCxn id="374" idx="0"/>
          </p:cNvCxnSpPr>
          <p:nvPr/>
        </p:nvCxnSpPr>
        <p:spPr>
          <a:xfrm>
            <a:off x="5547125" y="1450625"/>
            <a:ext cx="0" cy="324600"/>
          </a:xfrm>
          <a:prstGeom prst="straightConnector1">
            <a:avLst/>
          </a:prstGeom>
          <a:noFill/>
          <a:ln w="9525" cap="flat" cmpd="sng">
            <a:solidFill>
              <a:schemeClr val="dk1"/>
            </a:solidFill>
            <a:prstDash val="solid"/>
            <a:round/>
            <a:headEnd type="none" w="med" len="med"/>
            <a:tailEnd type="none" w="med" len="med"/>
          </a:ln>
        </p:spPr>
      </p:cxnSp>
      <p:cxnSp>
        <p:nvCxnSpPr>
          <p:cNvPr id="382" name="Google Shape;382;p42"/>
          <p:cNvCxnSpPr>
            <a:stCxn id="371" idx="4"/>
            <a:endCxn id="375" idx="0"/>
          </p:cNvCxnSpPr>
          <p:nvPr/>
        </p:nvCxnSpPr>
        <p:spPr>
          <a:xfrm>
            <a:off x="7511025" y="1450625"/>
            <a:ext cx="0" cy="324600"/>
          </a:xfrm>
          <a:prstGeom prst="straightConnector1">
            <a:avLst/>
          </a:prstGeom>
          <a:noFill/>
          <a:ln w="9525" cap="flat" cmpd="sng">
            <a:solidFill>
              <a:schemeClr val="dk1"/>
            </a:solidFill>
            <a:prstDash val="solid"/>
            <a:round/>
            <a:headEnd type="none" w="med" len="med"/>
            <a:tailEnd type="none" w="med" len="med"/>
          </a:ln>
        </p:spPr>
      </p:cxnSp>
      <p:sp>
        <p:nvSpPr>
          <p:cNvPr id="383" name="Google Shape;383;p42"/>
          <p:cNvSpPr/>
          <p:nvPr/>
        </p:nvSpPr>
        <p:spPr>
          <a:xfrm>
            <a:off x="1531125" y="3108675"/>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2"/>
          <p:cNvSpPr/>
          <p:nvPr/>
        </p:nvSpPr>
        <p:spPr>
          <a:xfrm>
            <a:off x="3495025" y="3108675"/>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2"/>
          <p:cNvSpPr/>
          <p:nvPr/>
        </p:nvSpPr>
        <p:spPr>
          <a:xfrm>
            <a:off x="5458925" y="3108675"/>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2"/>
          <p:cNvSpPr/>
          <p:nvPr/>
        </p:nvSpPr>
        <p:spPr>
          <a:xfrm>
            <a:off x="7422825" y="3108675"/>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2"/>
          <p:cNvSpPr txBox="1"/>
          <p:nvPr/>
        </p:nvSpPr>
        <p:spPr>
          <a:xfrm flipH="1">
            <a:off x="713125" y="360955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eebo"/>
                <a:ea typeface="Heebo"/>
                <a:cs typeface="Heebo"/>
                <a:sym typeface="Heebo"/>
              </a:rPr>
              <a:t>Tokenize on training data</a:t>
            </a:r>
            <a:endParaRPr sz="1200">
              <a:solidFill>
                <a:schemeClr val="dk1"/>
              </a:solidFill>
              <a:latin typeface="Heebo"/>
              <a:ea typeface="Heebo"/>
              <a:cs typeface="Heebo"/>
              <a:sym typeface="Heebo"/>
            </a:endParaRPr>
          </a:p>
        </p:txBody>
      </p:sp>
      <p:sp>
        <p:nvSpPr>
          <p:cNvPr id="388" name="Google Shape;388;p42"/>
          <p:cNvSpPr txBox="1"/>
          <p:nvPr/>
        </p:nvSpPr>
        <p:spPr>
          <a:xfrm flipH="1">
            <a:off x="2677025" y="360955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eebo"/>
                <a:ea typeface="Heebo"/>
                <a:cs typeface="Heebo"/>
                <a:sym typeface="Heebo"/>
              </a:rPr>
              <a:t>Vectoring was conducted using</a:t>
            </a:r>
            <a:endParaRPr sz="1200">
              <a:solidFill>
                <a:schemeClr val="dk1"/>
              </a:solidFill>
              <a:latin typeface="Heebo"/>
              <a:ea typeface="Heebo"/>
              <a:cs typeface="Heebo"/>
              <a:sym typeface="Heebo"/>
            </a:endParaRPr>
          </a:p>
          <a:p>
            <a:pPr marL="0" lvl="0" indent="0" algn="ctr" rtl="0">
              <a:spcBef>
                <a:spcPts val="0"/>
              </a:spcBef>
              <a:spcAft>
                <a:spcPts val="0"/>
              </a:spcAft>
              <a:buNone/>
            </a:pPr>
            <a:r>
              <a:rPr lang="en" sz="1200">
                <a:solidFill>
                  <a:schemeClr val="dk1"/>
                </a:solidFill>
                <a:latin typeface="Heebo"/>
                <a:ea typeface="Heebo"/>
                <a:cs typeface="Heebo"/>
                <a:sym typeface="Heebo"/>
              </a:rPr>
              <a:t>word2vec</a:t>
            </a:r>
            <a:endParaRPr sz="1200">
              <a:solidFill>
                <a:schemeClr val="dk1"/>
              </a:solidFill>
              <a:latin typeface="Heebo"/>
              <a:ea typeface="Heebo"/>
              <a:cs typeface="Heebo"/>
              <a:sym typeface="Heebo"/>
            </a:endParaRPr>
          </a:p>
          <a:p>
            <a:pPr marL="0" lvl="0" indent="0" algn="ctr" rtl="0">
              <a:spcBef>
                <a:spcPts val="0"/>
              </a:spcBef>
              <a:spcAft>
                <a:spcPts val="0"/>
              </a:spcAft>
              <a:buNone/>
            </a:pPr>
            <a:endParaRPr sz="1200">
              <a:solidFill>
                <a:schemeClr val="dk1"/>
              </a:solidFill>
              <a:latin typeface="Heebo"/>
              <a:ea typeface="Heebo"/>
              <a:cs typeface="Heebo"/>
              <a:sym typeface="Heebo"/>
            </a:endParaRPr>
          </a:p>
        </p:txBody>
      </p:sp>
      <p:sp>
        <p:nvSpPr>
          <p:cNvPr id="389" name="Google Shape;389;p42"/>
          <p:cNvSpPr txBox="1"/>
          <p:nvPr/>
        </p:nvSpPr>
        <p:spPr>
          <a:xfrm flipH="1">
            <a:off x="4640925" y="360955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eebo"/>
                <a:ea typeface="Heebo"/>
                <a:cs typeface="Heebo"/>
                <a:sym typeface="Heebo"/>
              </a:rPr>
              <a:t>Output from word2vec was fed into</a:t>
            </a:r>
            <a:endParaRPr sz="1200">
              <a:solidFill>
                <a:schemeClr val="dk1"/>
              </a:solidFill>
              <a:latin typeface="Heebo"/>
              <a:ea typeface="Heebo"/>
              <a:cs typeface="Heebo"/>
              <a:sym typeface="Heebo"/>
            </a:endParaRPr>
          </a:p>
          <a:p>
            <a:pPr marL="0" lvl="0" indent="0" algn="ctr" rtl="0">
              <a:spcBef>
                <a:spcPts val="0"/>
              </a:spcBef>
              <a:spcAft>
                <a:spcPts val="0"/>
              </a:spcAft>
              <a:buNone/>
            </a:pPr>
            <a:r>
              <a:rPr lang="en" sz="1200">
                <a:solidFill>
                  <a:schemeClr val="dk1"/>
                </a:solidFill>
                <a:latin typeface="Heebo"/>
                <a:ea typeface="Heebo"/>
                <a:cs typeface="Heebo"/>
                <a:sym typeface="Heebo"/>
              </a:rPr>
              <a:t>nonlinear deep learning model</a:t>
            </a:r>
            <a:endParaRPr sz="1200">
              <a:solidFill>
                <a:schemeClr val="dk1"/>
              </a:solidFill>
              <a:latin typeface="Heebo"/>
              <a:ea typeface="Heebo"/>
              <a:cs typeface="Heebo"/>
              <a:sym typeface="Heebo"/>
            </a:endParaRPr>
          </a:p>
          <a:p>
            <a:pPr marL="0" lvl="0" indent="0" algn="ctr" rtl="0">
              <a:spcBef>
                <a:spcPts val="0"/>
              </a:spcBef>
              <a:spcAft>
                <a:spcPts val="0"/>
              </a:spcAft>
              <a:buNone/>
            </a:pPr>
            <a:endParaRPr sz="1200">
              <a:solidFill>
                <a:schemeClr val="dk1"/>
              </a:solidFill>
              <a:latin typeface="Heebo"/>
              <a:ea typeface="Heebo"/>
              <a:cs typeface="Heebo"/>
              <a:sym typeface="Heebo"/>
            </a:endParaRPr>
          </a:p>
        </p:txBody>
      </p:sp>
      <p:sp>
        <p:nvSpPr>
          <p:cNvPr id="390" name="Google Shape;390;p42"/>
          <p:cNvSpPr txBox="1"/>
          <p:nvPr/>
        </p:nvSpPr>
        <p:spPr>
          <a:xfrm flipH="1">
            <a:off x="6604825" y="360955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eebo"/>
                <a:ea typeface="Heebo"/>
                <a:cs typeface="Heebo"/>
                <a:sym typeface="Heebo"/>
              </a:rPr>
              <a:t>Measure Error Rate</a:t>
            </a:r>
            <a:endParaRPr sz="1200">
              <a:solidFill>
                <a:schemeClr val="dk1"/>
              </a:solidFill>
              <a:latin typeface="Heebo"/>
              <a:ea typeface="Heebo"/>
              <a:cs typeface="Heebo"/>
              <a:sym typeface="Heebo"/>
            </a:endParaRPr>
          </a:p>
        </p:txBody>
      </p:sp>
      <p:cxnSp>
        <p:nvCxnSpPr>
          <p:cNvPr id="391" name="Google Shape;391;p42"/>
          <p:cNvCxnSpPr>
            <a:stCxn id="383" idx="6"/>
            <a:endCxn id="384" idx="2"/>
          </p:cNvCxnSpPr>
          <p:nvPr/>
        </p:nvCxnSpPr>
        <p:spPr>
          <a:xfrm>
            <a:off x="1707525" y="3196875"/>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392" name="Google Shape;392;p42"/>
          <p:cNvCxnSpPr>
            <a:stCxn id="384" idx="6"/>
            <a:endCxn id="385" idx="2"/>
          </p:cNvCxnSpPr>
          <p:nvPr/>
        </p:nvCxnSpPr>
        <p:spPr>
          <a:xfrm>
            <a:off x="3671425" y="3196875"/>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393" name="Google Shape;393;p42"/>
          <p:cNvCxnSpPr>
            <a:stCxn id="385" idx="6"/>
            <a:endCxn id="386" idx="2"/>
          </p:cNvCxnSpPr>
          <p:nvPr/>
        </p:nvCxnSpPr>
        <p:spPr>
          <a:xfrm>
            <a:off x="5635325" y="3196875"/>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394" name="Google Shape;394;p42"/>
          <p:cNvCxnSpPr>
            <a:stCxn id="383" idx="4"/>
            <a:endCxn id="387" idx="0"/>
          </p:cNvCxnSpPr>
          <p:nvPr/>
        </p:nvCxnSpPr>
        <p:spPr>
          <a:xfrm>
            <a:off x="1619325" y="3285075"/>
            <a:ext cx="0" cy="324600"/>
          </a:xfrm>
          <a:prstGeom prst="straightConnector1">
            <a:avLst/>
          </a:prstGeom>
          <a:noFill/>
          <a:ln w="9525" cap="flat" cmpd="sng">
            <a:solidFill>
              <a:schemeClr val="dk1"/>
            </a:solidFill>
            <a:prstDash val="solid"/>
            <a:round/>
            <a:headEnd type="none" w="med" len="med"/>
            <a:tailEnd type="none" w="med" len="med"/>
          </a:ln>
        </p:spPr>
      </p:cxnSp>
      <p:cxnSp>
        <p:nvCxnSpPr>
          <p:cNvPr id="395" name="Google Shape;395;p42"/>
          <p:cNvCxnSpPr>
            <a:stCxn id="384" idx="4"/>
            <a:endCxn id="388" idx="0"/>
          </p:cNvCxnSpPr>
          <p:nvPr/>
        </p:nvCxnSpPr>
        <p:spPr>
          <a:xfrm>
            <a:off x="3583225" y="3285075"/>
            <a:ext cx="0" cy="324600"/>
          </a:xfrm>
          <a:prstGeom prst="straightConnector1">
            <a:avLst/>
          </a:prstGeom>
          <a:noFill/>
          <a:ln w="9525" cap="flat" cmpd="sng">
            <a:solidFill>
              <a:schemeClr val="dk1"/>
            </a:solidFill>
            <a:prstDash val="solid"/>
            <a:round/>
            <a:headEnd type="none" w="med" len="med"/>
            <a:tailEnd type="none" w="med" len="med"/>
          </a:ln>
        </p:spPr>
      </p:cxnSp>
      <p:cxnSp>
        <p:nvCxnSpPr>
          <p:cNvPr id="396" name="Google Shape;396;p42"/>
          <p:cNvCxnSpPr>
            <a:stCxn id="385" idx="4"/>
            <a:endCxn id="389" idx="0"/>
          </p:cNvCxnSpPr>
          <p:nvPr/>
        </p:nvCxnSpPr>
        <p:spPr>
          <a:xfrm>
            <a:off x="5547125" y="3285075"/>
            <a:ext cx="0" cy="324600"/>
          </a:xfrm>
          <a:prstGeom prst="straightConnector1">
            <a:avLst/>
          </a:prstGeom>
          <a:noFill/>
          <a:ln w="9525" cap="flat" cmpd="sng">
            <a:solidFill>
              <a:schemeClr val="dk1"/>
            </a:solidFill>
            <a:prstDash val="solid"/>
            <a:round/>
            <a:headEnd type="none" w="med" len="med"/>
            <a:tailEnd type="none" w="med" len="med"/>
          </a:ln>
        </p:spPr>
      </p:cxnSp>
      <p:cxnSp>
        <p:nvCxnSpPr>
          <p:cNvPr id="397" name="Google Shape;397;p42"/>
          <p:cNvCxnSpPr>
            <a:stCxn id="386" idx="4"/>
            <a:endCxn id="390" idx="0"/>
          </p:cNvCxnSpPr>
          <p:nvPr/>
        </p:nvCxnSpPr>
        <p:spPr>
          <a:xfrm>
            <a:off x="7511025" y="3285075"/>
            <a:ext cx="0" cy="324600"/>
          </a:xfrm>
          <a:prstGeom prst="straightConnector1">
            <a:avLst/>
          </a:prstGeom>
          <a:noFill/>
          <a:ln w="9525" cap="flat" cmpd="sng">
            <a:solidFill>
              <a:schemeClr val="dk1"/>
            </a:solidFill>
            <a:prstDash val="solid"/>
            <a:round/>
            <a:headEnd type="none" w="med" len="med"/>
            <a:tailEnd type="none" w="med" len="med"/>
          </a:ln>
        </p:spPr>
      </p:cxnSp>
      <p:cxnSp>
        <p:nvCxnSpPr>
          <p:cNvPr id="398" name="Google Shape;398;p42"/>
          <p:cNvCxnSpPr>
            <a:stCxn id="371" idx="6"/>
            <a:endCxn id="383" idx="2"/>
          </p:cNvCxnSpPr>
          <p:nvPr/>
        </p:nvCxnSpPr>
        <p:spPr>
          <a:xfrm flipH="1">
            <a:off x="1531125" y="1362425"/>
            <a:ext cx="6068100" cy="1834500"/>
          </a:xfrm>
          <a:prstGeom prst="bentConnector5">
            <a:avLst>
              <a:gd name="adj1" fmla="val -13784"/>
              <a:gd name="adj2" fmla="val 81263"/>
              <a:gd name="adj3" fmla="val 103924"/>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34"/>
        </a:solidFill>
        <a:effectLst/>
      </p:bgPr>
    </p:bg>
    <p:spTree>
      <p:nvGrpSpPr>
        <p:cNvPr id="1" name="Shape 402"/>
        <p:cNvGrpSpPr/>
        <p:nvPr/>
      </p:nvGrpSpPr>
      <p:grpSpPr>
        <a:xfrm>
          <a:off x="0" y="0"/>
          <a:ext cx="0" cy="0"/>
          <a:chOff x="0" y="0"/>
          <a:chExt cx="0" cy="0"/>
        </a:xfrm>
      </p:grpSpPr>
      <p:sp>
        <p:nvSpPr>
          <p:cNvPr id="403" name="Google Shape;403;p43"/>
          <p:cNvSpPr txBox="1">
            <a:spLocks noGrp="1"/>
          </p:cNvSpPr>
          <p:nvPr>
            <p:ph type="subTitle" idx="4294967295"/>
          </p:nvPr>
        </p:nvSpPr>
        <p:spPr>
          <a:xfrm>
            <a:off x="220250" y="698875"/>
            <a:ext cx="3459300" cy="428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F5F5F5"/>
                </a:solidFill>
              </a:rPr>
              <a:t>The error rate of the model classifier showed a steady decrease in each iteration, and tries to reach the convergence point, the threshold where the error rate is acceptable and good enough to be used for new unseen data.</a:t>
            </a:r>
            <a:endParaRPr sz="1400">
              <a:solidFill>
                <a:srgbClr val="F5F5F5"/>
              </a:solidFill>
            </a:endParaRPr>
          </a:p>
          <a:p>
            <a:pPr marL="0" lvl="0" indent="0" algn="l" rtl="0">
              <a:spcBef>
                <a:spcPts val="0"/>
              </a:spcBef>
              <a:spcAft>
                <a:spcPts val="0"/>
              </a:spcAft>
              <a:buNone/>
            </a:pPr>
            <a:endParaRPr sz="1400">
              <a:solidFill>
                <a:srgbClr val="F5F5F5"/>
              </a:solidFill>
            </a:endParaRPr>
          </a:p>
          <a:p>
            <a:pPr marL="0" lvl="0" indent="0" algn="l" rtl="0">
              <a:spcBef>
                <a:spcPts val="0"/>
              </a:spcBef>
              <a:spcAft>
                <a:spcPts val="0"/>
              </a:spcAft>
              <a:buNone/>
            </a:pPr>
            <a:r>
              <a:rPr lang="en" sz="1400">
                <a:solidFill>
                  <a:srgbClr val="F5F5F5"/>
                </a:solidFill>
              </a:rPr>
              <a:t>From the Figure , it can be seen that as the number of nodes increases, the convergence time reduces respectively especially, in 10 nodes, the green line in the given chart, the model reached the acceptable threshold after 200 iterations.</a:t>
            </a:r>
            <a:endParaRPr sz="1400">
              <a:solidFill>
                <a:srgbClr val="F5F5F5"/>
              </a:solidFill>
            </a:endParaRPr>
          </a:p>
          <a:p>
            <a:pPr marL="0" lvl="0" indent="0" algn="l" rtl="0">
              <a:lnSpc>
                <a:spcPct val="100000"/>
              </a:lnSpc>
              <a:spcBef>
                <a:spcPts val="0"/>
              </a:spcBef>
              <a:spcAft>
                <a:spcPts val="0"/>
              </a:spcAft>
              <a:buNone/>
            </a:pPr>
            <a:endParaRPr>
              <a:solidFill>
                <a:srgbClr val="F5F5F5"/>
              </a:solidFill>
            </a:endParaRPr>
          </a:p>
        </p:txBody>
      </p:sp>
      <p:pic>
        <p:nvPicPr>
          <p:cNvPr id="404" name="Google Shape;404;p43"/>
          <p:cNvPicPr preferRelativeResize="0"/>
          <p:nvPr/>
        </p:nvPicPr>
        <p:blipFill>
          <a:blip r:embed="rId3">
            <a:alphaModFix/>
          </a:blip>
          <a:stretch>
            <a:fillRect/>
          </a:stretch>
        </p:blipFill>
        <p:spPr>
          <a:xfrm>
            <a:off x="4124525" y="698863"/>
            <a:ext cx="5019474" cy="37457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34"/>
        </a:solidFill>
        <a:effectLst/>
      </p:bgPr>
    </p:bg>
    <p:spTree>
      <p:nvGrpSpPr>
        <p:cNvPr id="1" name="Shape 408"/>
        <p:cNvGrpSpPr/>
        <p:nvPr/>
      </p:nvGrpSpPr>
      <p:grpSpPr>
        <a:xfrm>
          <a:off x="0" y="0"/>
          <a:ext cx="0" cy="0"/>
          <a:chOff x="0" y="0"/>
          <a:chExt cx="0" cy="0"/>
        </a:xfrm>
      </p:grpSpPr>
      <p:sp>
        <p:nvSpPr>
          <p:cNvPr id="409" name="Google Shape;409;p44"/>
          <p:cNvSpPr txBox="1">
            <a:spLocks noGrp="1"/>
          </p:cNvSpPr>
          <p:nvPr>
            <p:ph type="subTitle" idx="4294967295"/>
          </p:nvPr>
        </p:nvSpPr>
        <p:spPr>
          <a:xfrm>
            <a:off x="220250" y="698875"/>
            <a:ext cx="3459300" cy="428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F5F5F5"/>
                </a:solidFill>
              </a:rPr>
              <a:t>We also achieved a good performance in terms of run time as depicted. </a:t>
            </a:r>
            <a:endParaRPr sz="1400">
              <a:solidFill>
                <a:srgbClr val="F5F5F5"/>
              </a:solidFill>
            </a:endParaRPr>
          </a:p>
          <a:p>
            <a:pPr marL="0" lvl="0" indent="0" algn="l" rtl="0">
              <a:spcBef>
                <a:spcPts val="0"/>
              </a:spcBef>
              <a:spcAft>
                <a:spcPts val="0"/>
              </a:spcAft>
              <a:buNone/>
            </a:pPr>
            <a:endParaRPr sz="1400">
              <a:solidFill>
                <a:srgbClr val="F5F5F5"/>
              </a:solidFill>
            </a:endParaRPr>
          </a:p>
          <a:p>
            <a:pPr marL="0" lvl="0" indent="0" algn="l" rtl="0">
              <a:spcBef>
                <a:spcPts val="0"/>
              </a:spcBef>
              <a:spcAft>
                <a:spcPts val="0"/>
              </a:spcAft>
              <a:buNone/>
            </a:pPr>
            <a:r>
              <a:rPr lang="en" sz="1400">
                <a:solidFill>
                  <a:srgbClr val="F5F5F5"/>
                </a:solidFill>
              </a:rPr>
              <a:t>From the graph one the right,  it can be seen that as the number of nodes increase the overall performance will also increase. The runtime behaviour of the system also depends on the other</a:t>
            </a:r>
            <a:endParaRPr sz="1400">
              <a:solidFill>
                <a:srgbClr val="F5F5F5"/>
              </a:solidFill>
            </a:endParaRPr>
          </a:p>
          <a:p>
            <a:pPr marL="0" lvl="0" indent="0" algn="l" rtl="0">
              <a:spcBef>
                <a:spcPts val="0"/>
              </a:spcBef>
              <a:spcAft>
                <a:spcPts val="0"/>
              </a:spcAft>
              <a:buNone/>
            </a:pPr>
            <a:r>
              <a:rPr lang="en" sz="1400">
                <a:solidFill>
                  <a:srgbClr val="F5F5F5"/>
                </a:solidFill>
              </a:rPr>
              <a:t>factors such as JVM overhead, system processes, network latency, and so on. But we did not show their stats as it is</a:t>
            </a:r>
            <a:endParaRPr sz="1400">
              <a:solidFill>
                <a:srgbClr val="F5F5F5"/>
              </a:solidFill>
            </a:endParaRPr>
          </a:p>
          <a:p>
            <a:pPr marL="0" lvl="0" indent="0" algn="l" rtl="0">
              <a:spcBef>
                <a:spcPts val="0"/>
              </a:spcBef>
              <a:spcAft>
                <a:spcPts val="0"/>
              </a:spcAft>
              <a:buNone/>
            </a:pPr>
            <a:r>
              <a:rPr lang="en" sz="1400">
                <a:solidFill>
                  <a:srgbClr val="F5F5F5"/>
                </a:solidFill>
              </a:rPr>
              <a:t>negligible. </a:t>
            </a:r>
            <a:endParaRPr sz="1400">
              <a:solidFill>
                <a:srgbClr val="F5F5F5"/>
              </a:solidFill>
            </a:endParaRPr>
          </a:p>
          <a:p>
            <a:pPr marL="0" lvl="0" indent="0" algn="l" rtl="0">
              <a:spcBef>
                <a:spcPts val="0"/>
              </a:spcBef>
              <a:spcAft>
                <a:spcPts val="0"/>
              </a:spcAft>
              <a:buNone/>
            </a:pPr>
            <a:endParaRPr sz="1400">
              <a:solidFill>
                <a:srgbClr val="F5F5F5"/>
              </a:solidFill>
            </a:endParaRPr>
          </a:p>
          <a:p>
            <a:pPr marL="0" lvl="0" indent="0" algn="l" rtl="0">
              <a:spcBef>
                <a:spcPts val="0"/>
              </a:spcBef>
              <a:spcAft>
                <a:spcPts val="0"/>
              </a:spcAft>
              <a:buNone/>
            </a:pPr>
            <a:r>
              <a:rPr lang="en" sz="1400">
                <a:solidFill>
                  <a:srgbClr val="F5F5F5"/>
                </a:solidFill>
              </a:rPr>
              <a:t>Overall, we gained satisfactory results from the proposed system, however, there are a lot of room for further improvement and new features.</a:t>
            </a:r>
            <a:endParaRPr sz="1400">
              <a:solidFill>
                <a:srgbClr val="F5F5F5"/>
              </a:solidFill>
            </a:endParaRPr>
          </a:p>
          <a:p>
            <a:pPr marL="0" lvl="0" indent="0" algn="l" rtl="0">
              <a:spcBef>
                <a:spcPts val="0"/>
              </a:spcBef>
              <a:spcAft>
                <a:spcPts val="0"/>
              </a:spcAft>
              <a:buNone/>
            </a:pPr>
            <a:endParaRPr sz="1400">
              <a:solidFill>
                <a:srgbClr val="F5F5F5"/>
              </a:solidFill>
            </a:endParaRPr>
          </a:p>
          <a:p>
            <a:pPr marL="0" lvl="0" indent="0" algn="l" rtl="0">
              <a:lnSpc>
                <a:spcPct val="100000"/>
              </a:lnSpc>
              <a:spcBef>
                <a:spcPts val="0"/>
              </a:spcBef>
              <a:spcAft>
                <a:spcPts val="0"/>
              </a:spcAft>
              <a:buNone/>
            </a:pPr>
            <a:endParaRPr>
              <a:solidFill>
                <a:srgbClr val="F5F5F5"/>
              </a:solidFill>
            </a:endParaRPr>
          </a:p>
        </p:txBody>
      </p:sp>
      <p:pic>
        <p:nvPicPr>
          <p:cNvPr id="410" name="Google Shape;410;p44"/>
          <p:cNvPicPr preferRelativeResize="0"/>
          <p:nvPr/>
        </p:nvPicPr>
        <p:blipFill>
          <a:blip r:embed="rId3">
            <a:alphaModFix/>
          </a:blip>
          <a:stretch>
            <a:fillRect/>
          </a:stretch>
        </p:blipFill>
        <p:spPr>
          <a:xfrm>
            <a:off x="3819000" y="787250"/>
            <a:ext cx="5159650" cy="32607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5"/>
          <p:cNvSpPr txBox="1">
            <a:spLocks noGrp="1"/>
          </p:cNvSpPr>
          <p:nvPr>
            <p:ph type="title"/>
          </p:nvPr>
        </p:nvSpPr>
        <p:spPr>
          <a:xfrm>
            <a:off x="722376" y="448056"/>
            <a:ext cx="77085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416" name="Google Shape;416;p45"/>
          <p:cNvSpPr txBox="1">
            <a:spLocks noGrp="1"/>
          </p:cNvSpPr>
          <p:nvPr>
            <p:ph type="subTitle" idx="1"/>
          </p:nvPr>
        </p:nvSpPr>
        <p:spPr>
          <a:xfrm>
            <a:off x="713225" y="1124700"/>
            <a:ext cx="7708500" cy="246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p>
          <a:p>
            <a:pPr marL="457200" lvl="0" indent="-317500" algn="l" rtl="0">
              <a:spcBef>
                <a:spcPts val="0"/>
              </a:spcBef>
              <a:spcAft>
                <a:spcPts val="0"/>
              </a:spcAft>
              <a:buSzPts val="1400"/>
              <a:buChar char="●"/>
            </a:pPr>
            <a:r>
              <a:rPr lang="en" sz="1400">
                <a:latin typeface="Roboto"/>
                <a:ea typeface="Roboto"/>
                <a:cs typeface="Roboto"/>
                <a:sym typeface="Roboto"/>
              </a:rPr>
              <a:t>The primary objective of this project was to create a Distributed Deep Learning Framework designed for Big Data applications. We successfully deployed the suggested system using Apache Spark with satisfactory performance in terms of both time and accuracy.and  deep network training in our system relies on the widely used distributed Stochastic Gradient Descent method, known as Downpour SGD.</a:t>
            </a:r>
            <a:endParaRPr sz="1400">
              <a:latin typeface="Roboto"/>
              <a:ea typeface="Roboto"/>
              <a:cs typeface="Roboto"/>
              <a:sym typeface="Roboto"/>
            </a:endParaRPr>
          </a:p>
          <a:p>
            <a:pPr marL="457200" lvl="0" indent="0" algn="l" rtl="0">
              <a:spcBef>
                <a:spcPts val="0"/>
              </a:spcBef>
              <a:spcAft>
                <a:spcPts val="0"/>
              </a:spcAft>
              <a:buNone/>
            </a:pPr>
            <a:endParaRPr sz="1400">
              <a:latin typeface="Roboto"/>
              <a:ea typeface="Roboto"/>
              <a:cs typeface="Roboto"/>
              <a:sym typeface="Roboto"/>
            </a:endParaRPr>
          </a:p>
          <a:p>
            <a:pPr marL="457200" lvl="0" indent="-317500" algn="l" rtl="0">
              <a:spcBef>
                <a:spcPts val="0"/>
              </a:spcBef>
              <a:spcAft>
                <a:spcPts val="0"/>
              </a:spcAft>
              <a:buSzPts val="1400"/>
              <a:buFont typeface="Roboto"/>
              <a:buChar char="●"/>
            </a:pPr>
            <a:r>
              <a:rPr lang="en" sz="1400">
                <a:latin typeface="Roboto"/>
                <a:ea typeface="Roboto"/>
                <a:cs typeface="Roboto"/>
                <a:sym typeface="Roboto"/>
              </a:rPr>
              <a:t>As a future work, we plan to add more Deep Learning algorithms on the system stack and tweak the overall system so that it can be utilized in real world Big Data applications.</a:t>
            </a:r>
            <a:endParaRPr sz="1400">
              <a:latin typeface="Roboto"/>
              <a:ea typeface="Roboto"/>
              <a:cs typeface="Roboto"/>
              <a:sym typeface="Roboto"/>
            </a:endParaRPr>
          </a:p>
          <a:p>
            <a:pPr marL="457200" lvl="0" indent="0" algn="l" rtl="0">
              <a:spcBef>
                <a:spcPts val="0"/>
              </a:spcBef>
              <a:spcAft>
                <a:spcPts val="0"/>
              </a:spcAft>
              <a:buNone/>
            </a:pPr>
            <a:endParaRPr/>
          </a:p>
        </p:txBody>
      </p:sp>
      <p:pic>
        <p:nvPicPr>
          <p:cNvPr id="417" name="Google Shape;417;p45"/>
          <p:cNvPicPr preferRelativeResize="0"/>
          <p:nvPr/>
        </p:nvPicPr>
        <p:blipFill>
          <a:blip r:embed="rId3">
            <a:alphaModFix/>
          </a:blip>
          <a:stretch>
            <a:fillRect/>
          </a:stretch>
        </p:blipFill>
        <p:spPr>
          <a:xfrm>
            <a:off x="722387" y="3592090"/>
            <a:ext cx="1586873" cy="1462918"/>
          </a:xfrm>
          <a:prstGeom prst="rect">
            <a:avLst/>
          </a:prstGeom>
          <a:noFill/>
          <a:ln>
            <a:noFill/>
          </a:ln>
        </p:spPr>
      </p:pic>
      <p:pic>
        <p:nvPicPr>
          <p:cNvPr id="418" name="Google Shape;418;p45"/>
          <p:cNvPicPr preferRelativeResize="0"/>
          <p:nvPr/>
        </p:nvPicPr>
        <p:blipFill>
          <a:blip r:embed="rId4">
            <a:alphaModFix/>
          </a:blip>
          <a:stretch>
            <a:fillRect/>
          </a:stretch>
        </p:blipFill>
        <p:spPr>
          <a:xfrm>
            <a:off x="6990847" y="3592090"/>
            <a:ext cx="1499339" cy="1462918"/>
          </a:xfrm>
          <a:prstGeom prst="rect">
            <a:avLst/>
          </a:prstGeom>
          <a:noFill/>
          <a:ln>
            <a:noFill/>
          </a:ln>
        </p:spPr>
      </p:pic>
      <p:pic>
        <p:nvPicPr>
          <p:cNvPr id="419" name="Google Shape;419;p45"/>
          <p:cNvPicPr preferRelativeResize="0"/>
          <p:nvPr/>
        </p:nvPicPr>
        <p:blipFill>
          <a:blip r:embed="rId5">
            <a:alphaModFix/>
          </a:blip>
          <a:stretch>
            <a:fillRect/>
          </a:stretch>
        </p:blipFill>
        <p:spPr>
          <a:xfrm>
            <a:off x="2318516" y="3601419"/>
            <a:ext cx="1434015" cy="1444261"/>
          </a:xfrm>
          <a:prstGeom prst="rect">
            <a:avLst/>
          </a:prstGeom>
          <a:noFill/>
          <a:ln>
            <a:noFill/>
          </a:ln>
        </p:spPr>
      </p:pic>
      <p:pic>
        <p:nvPicPr>
          <p:cNvPr id="420" name="Google Shape;420;p45"/>
          <p:cNvPicPr preferRelativeResize="0"/>
          <p:nvPr/>
        </p:nvPicPr>
        <p:blipFill>
          <a:blip r:embed="rId6">
            <a:alphaModFix/>
          </a:blip>
          <a:stretch>
            <a:fillRect/>
          </a:stretch>
        </p:blipFill>
        <p:spPr>
          <a:xfrm>
            <a:off x="5522918" y="3680936"/>
            <a:ext cx="1276140" cy="1285252"/>
          </a:xfrm>
          <a:prstGeom prst="rect">
            <a:avLst/>
          </a:prstGeom>
          <a:noFill/>
          <a:ln>
            <a:noFill/>
          </a:ln>
        </p:spPr>
      </p:pic>
      <p:pic>
        <p:nvPicPr>
          <p:cNvPr id="421" name="Google Shape;421;p45"/>
          <p:cNvPicPr preferRelativeResize="0"/>
          <p:nvPr/>
        </p:nvPicPr>
        <p:blipFill>
          <a:blip r:embed="rId7">
            <a:alphaModFix/>
          </a:blip>
          <a:stretch>
            <a:fillRect/>
          </a:stretch>
        </p:blipFill>
        <p:spPr>
          <a:xfrm>
            <a:off x="3900369" y="3585275"/>
            <a:ext cx="1499347" cy="14765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51" name="Google Shape;251;p28"/>
          <p:cNvSpPr txBox="1">
            <a:spLocks noGrp="1"/>
          </p:cNvSpPr>
          <p:nvPr>
            <p:ph type="title" idx="2"/>
          </p:nvPr>
        </p:nvSpPr>
        <p:spPr>
          <a:xfrm>
            <a:off x="720000" y="2055158"/>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52" name="Google Shape;252;p28"/>
          <p:cNvSpPr txBox="1">
            <a:spLocks noGrp="1"/>
          </p:cNvSpPr>
          <p:nvPr>
            <p:ph type="title" idx="3"/>
          </p:nvPr>
        </p:nvSpPr>
        <p:spPr>
          <a:xfrm>
            <a:off x="720000" y="370761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53" name="Google Shape;253;p28"/>
          <p:cNvSpPr txBox="1">
            <a:spLocks noGrp="1"/>
          </p:cNvSpPr>
          <p:nvPr>
            <p:ph type="title" idx="4"/>
          </p:nvPr>
        </p:nvSpPr>
        <p:spPr>
          <a:xfrm>
            <a:off x="3306000" y="2055158"/>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54" name="Google Shape;254;p28"/>
          <p:cNvSpPr txBox="1">
            <a:spLocks noGrp="1"/>
          </p:cNvSpPr>
          <p:nvPr>
            <p:ph type="title" idx="5"/>
          </p:nvPr>
        </p:nvSpPr>
        <p:spPr>
          <a:xfrm>
            <a:off x="3306000" y="370761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255" name="Google Shape;255;p28"/>
          <p:cNvSpPr txBox="1">
            <a:spLocks noGrp="1"/>
          </p:cNvSpPr>
          <p:nvPr>
            <p:ph type="title" idx="6"/>
          </p:nvPr>
        </p:nvSpPr>
        <p:spPr>
          <a:xfrm>
            <a:off x="5892000" y="2055158"/>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56" name="Google Shape;256;p28"/>
          <p:cNvSpPr txBox="1">
            <a:spLocks noGrp="1"/>
          </p:cNvSpPr>
          <p:nvPr>
            <p:ph type="subTitle" idx="1"/>
          </p:nvPr>
        </p:nvSpPr>
        <p:spPr>
          <a:xfrm>
            <a:off x="720000" y="2502700"/>
            <a:ext cx="2532000" cy="49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57" name="Google Shape;257;p28"/>
          <p:cNvSpPr txBox="1">
            <a:spLocks noGrp="1"/>
          </p:cNvSpPr>
          <p:nvPr>
            <p:ph type="subTitle" idx="8"/>
          </p:nvPr>
        </p:nvSpPr>
        <p:spPr>
          <a:xfrm>
            <a:off x="3306000" y="2502700"/>
            <a:ext cx="2532000" cy="49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Related Works</a:t>
            </a:r>
            <a:endParaRPr/>
          </a:p>
        </p:txBody>
      </p:sp>
      <p:sp>
        <p:nvSpPr>
          <p:cNvPr id="258" name="Google Shape;258;p28"/>
          <p:cNvSpPr txBox="1">
            <a:spLocks noGrp="1"/>
          </p:cNvSpPr>
          <p:nvPr>
            <p:ph type="subTitle" idx="9"/>
          </p:nvPr>
        </p:nvSpPr>
        <p:spPr>
          <a:xfrm>
            <a:off x="5892000" y="2502700"/>
            <a:ext cx="31770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Spark Based Distributed Deep Learning Framework For Big Data Application  (SDDLF)</a:t>
            </a:r>
            <a:endParaRPr/>
          </a:p>
          <a:p>
            <a:pPr marL="0" lvl="0" indent="0" algn="l" rtl="0">
              <a:spcBef>
                <a:spcPts val="0"/>
              </a:spcBef>
              <a:spcAft>
                <a:spcPts val="0"/>
              </a:spcAft>
              <a:buNone/>
            </a:pPr>
            <a:endParaRPr/>
          </a:p>
        </p:txBody>
      </p:sp>
      <p:sp>
        <p:nvSpPr>
          <p:cNvPr id="259" name="Google Shape;259;p28"/>
          <p:cNvSpPr txBox="1">
            <a:spLocks noGrp="1"/>
          </p:cNvSpPr>
          <p:nvPr>
            <p:ph type="subTitle" idx="13"/>
          </p:nvPr>
        </p:nvSpPr>
        <p:spPr>
          <a:xfrm>
            <a:off x="538625" y="4155225"/>
            <a:ext cx="25320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Data Applications</a:t>
            </a:r>
            <a:endParaRPr/>
          </a:p>
        </p:txBody>
      </p:sp>
      <p:sp>
        <p:nvSpPr>
          <p:cNvPr id="260" name="Google Shape;260;p28"/>
          <p:cNvSpPr txBox="1">
            <a:spLocks noGrp="1"/>
          </p:cNvSpPr>
          <p:nvPr>
            <p:ph type="subTitle" idx="14"/>
          </p:nvPr>
        </p:nvSpPr>
        <p:spPr>
          <a:xfrm>
            <a:off x="3306000" y="4155225"/>
            <a:ext cx="2532000" cy="6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Experiments and Results</a:t>
            </a:r>
            <a:endParaRPr/>
          </a:p>
        </p:txBody>
      </p:sp>
      <p:sp>
        <p:nvSpPr>
          <p:cNvPr id="261" name="Google Shape;261;p28"/>
          <p:cNvSpPr txBox="1">
            <a:spLocks noGrp="1"/>
          </p:cNvSpPr>
          <p:nvPr>
            <p:ph type="title" idx="5"/>
          </p:nvPr>
        </p:nvSpPr>
        <p:spPr>
          <a:xfrm>
            <a:off x="6073375" y="370761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262" name="Google Shape;262;p28"/>
          <p:cNvSpPr txBox="1">
            <a:spLocks noGrp="1"/>
          </p:cNvSpPr>
          <p:nvPr>
            <p:ph type="subTitle" idx="1"/>
          </p:nvPr>
        </p:nvSpPr>
        <p:spPr>
          <a:xfrm>
            <a:off x="5892000" y="4155225"/>
            <a:ext cx="2532000" cy="49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grpSp>
        <p:nvGrpSpPr>
          <p:cNvPr id="426" name="Google Shape;426;p46"/>
          <p:cNvGrpSpPr/>
          <p:nvPr/>
        </p:nvGrpSpPr>
        <p:grpSpPr>
          <a:xfrm>
            <a:off x="1666673" y="2248189"/>
            <a:ext cx="5810647" cy="6151813"/>
            <a:chOff x="1727948" y="1528089"/>
            <a:chExt cx="5810647" cy="6151813"/>
          </a:xfrm>
        </p:grpSpPr>
        <p:pic>
          <p:nvPicPr>
            <p:cNvPr id="427" name="Google Shape;427;p46"/>
            <p:cNvPicPr preferRelativeResize="0"/>
            <p:nvPr/>
          </p:nvPicPr>
          <p:blipFill>
            <a:blip r:embed="rId3">
              <a:alphaModFix/>
            </a:blip>
            <a:stretch>
              <a:fillRect/>
            </a:stretch>
          </p:blipFill>
          <p:spPr>
            <a:xfrm>
              <a:off x="1979512" y="2055780"/>
              <a:ext cx="5131526" cy="4715327"/>
            </a:xfrm>
            <a:prstGeom prst="rect">
              <a:avLst/>
            </a:prstGeom>
            <a:noFill/>
            <a:ln>
              <a:noFill/>
            </a:ln>
          </p:spPr>
        </p:pic>
        <p:pic>
          <p:nvPicPr>
            <p:cNvPr id="428" name="Google Shape;428;p46"/>
            <p:cNvPicPr preferRelativeResize="0"/>
            <p:nvPr/>
          </p:nvPicPr>
          <p:blipFill>
            <a:blip r:embed="rId4">
              <a:alphaModFix/>
            </a:blip>
            <a:stretch>
              <a:fillRect/>
            </a:stretch>
          </p:blipFill>
          <p:spPr>
            <a:xfrm>
              <a:off x="1727948" y="2266388"/>
              <a:ext cx="2665873" cy="4838703"/>
            </a:xfrm>
            <a:prstGeom prst="rect">
              <a:avLst/>
            </a:prstGeom>
            <a:noFill/>
            <a:ln>
              <a:noFill/>
            </a:ln>
          </p:spPr>
        </p:pic>
        <p:pic>
          <p:nvPicPr>
            <p:cNvPr id="429" name="Google Shape;429;p46"/>
            <p:cNvPicPr preferRelativeResize="0"/>
            <p:nvPr/>
          </p:nvPicPr>
          <p:blipFill>
            <a:blip r:embed="rId5">
              <a:alphaModFix/>
            </a:blip>
            <a:stretch>
              <a:fillRect/>
            </a:stretch>
          </p:blipFill>
          <p:spPr>
            <a:xfrm>
              <a:off x="2574874" y="1528089"/>
              <a:ext cx="4963722" cy="5143501"/>
            </a:xfrm>
            <a:prstGeom prst="rect">
              <a:avLst/>
            </a:prstGeom>
            <a:noFill/>
            <a:ln>
              <a:noFill/>
            </a:ln>
          </p:spPr>
        </p:pic>
        <p:pic>
          <p:nvPicPr>
            <p:cNvPr id="430" name="Google Shape;430;p46"/>
            <p:cNvPicPr preferRelativeResize="0"/>
            <p:nvPr/>
          </p:nvPicPr>
          <p:blipFill>
            <a:blip r:embed="rId6">
              <a:alphaModFix/>
            </a:blip>
            <a:stretch>
              <a:fillRect/>
            </a:stretch>
          </p:blipFill>
          <p:spPr>
            <a:xfrm>
              <a:off x="4872113" y="2536401"/>
              <a:ext cx="2212193" cy="5143501"/>
            </a:xfrm>
            <a:prstGeom prst="rect">
              <a:avLst/>
            </a:prstGeom>
            <a:noFill/>
            <a:ln>
              <a:noFill/>
            </a:ln>
          </p:spPr>
        </p:pic>
        <p:pic>
          <p:nvPicPr>
            <p:cNvPr id="431" name="Google Shape;431;p46"/>
            <p:cNvPicPr preferRelativeResize="0"/>
            <p:nvPr/>
          </p:nvPicPr>
          <p:blipFill>
            <a:blip r:embed="rId7">
              <a:alphaModFix/>
            </a:blip>
            <a:stretch>
              <a:fillRect/>
            </a:stretch>
          </p:blipFill>
          <p:spPr>
            <a:xfrm>
              <a:off x="3719528" y="3440458"/>
              <a:ext cx="1651484" cy="1609538"/>
            </a:xfrm>
            <a:prstGeom prst="rect">
              <a:avLst/>
            </a:prstGeom>
            <a:noFill/>
            <a:ln>
              <a:noFill/>
            </a:ln>
            <a:effectLst>
              <a:outerShdw blurRad="414338" dist="400050" dir="2820000" algn="bl" rotWithShape="0">
                <a:srgbClr val="BAFFFF"/>
              </a:outerShdw>
            </a:effectLst>
          </p:spPr>
        </p:pic>
      </p:grpSp>
      <p:sp>
        <p:nvSpPr>
          <p:cNvPr id="432" name="Google Shape;432;p46"/>
          <p:cNvSpPr txBox="1">
            <a:spLocks noGrp="1"/>
          </p:cNvSpPr>
          <p:nvPr>
            <p:ph type="title"/>
          </p:nvPr>
        </p:nvSpPr>
        <p:spPr>
          <a:xfrm>
            <a:off x="2028300" y="689825"/>
            <a:ext cx="5087400" cy="110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 You!</a:t>
            </a:r>
            <a:endParaRPr/>
          </a:p>
        </p:txBody>
      </p:sp>
      <p:sp>
        <p:nvSpPr>
          <p:cNvPr id="433" name="Google Shape;433;p46"/>
          <p:cNvSpPr txBox="1">
            <a:spLocks noGrp="1"/>
          </p:cNvSpPr>
          <p:nvPr>
            <p:ph type="subTitle" idx="1"/>
          </p:nvPr>
        </p:nvSpPr>
        <p:spPr>
          <a:xfrm>
            <a:off x="2028300" y="1695650"/>
            <a:ext cx="5087400" cy="35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Any 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9"/>
          <p:cNvSpPr txBox="1">
            <a:spLocks noGrp="1"/>
          </p:cNvSpPr>
          <p:nvPr>
            <p:ph type="title"/>
          </p:nvPr>
        </p:nvSpPr>
        <p:spPr>
          <a:xfrm>
            <a:off x="3329675" y="3162600"/>
            <a:ext cx="5752500" cy="187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latin typeface="Arial"/>
                <a:ea typeface="Arial"/>
                <a:cs typeface="Arial"/>
                <a:sym typeface="Arial"/>
              </a:rPr>
              <a:t>Introduction</a:t>
            </a:r>
            <a:endParaRPr sz="2400">
              <a:latin typeface="Arial"/>
              <a:ea typeface="Arial"/>
              <a:cs typeface="Arial"/>
              <a:sym typeface="Arial"/>
            </a:endParaRPr>
          </a:p>
          <a:p>
            <a:pPr marL="0" lvl="0" indent="0" algn="r" rtl="0">
              <a:spcBef>
                <a:spcPts val="0"/>
              </a:spcBef>
              <a:spcAft>
                <a:spcPts val="0"/>
              </a:spcAft>
              <a:buNone/>
            </a:pPr>
            <a:endParaRPr sz="2400"/>
          </a:p>
        </p:txBody>
      </p:sp>
      <p:sp>
        <p:nvSpPr>
          <p:cNvPr id="268" name="Google Shape;268;p29"/>
          <p:cNvSpPr txBox="1">
            <a:spLocks noGrp="1"/>
          </p:cNvSpPr>
          <p:nvPr>
            <p:ph type="title" idx="2"/>
          </p:nvPr>
        </p:nvSpPr>
        <p:spPr>
          <a:xfrm>
            <a:off x="5594550" y="2234775"/>
            <a:ext cx="1009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0"/>
          <p:cNvSpPr txBox="1">
            <a:spLocks noGrp="1"/>
          </p:cNvSpPr>
          <p:nvPr>
            <p:ph type="title"/>
          </p:nvPr>
        </p:nvSpPr>
        <p:spPr>
          <a:xfrm>
            <a:off x="743800" y="313850"/>
            <a:ext cx="4097700" cy="6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 </a:t>
            </a:r>
            <a:endParaRPr/>
          </a:p>
        </p:txBody>
      </p:sp>
      <p:sp>
        <p:nvSpPr>
          <p:cNvPr id="274" name="Google Shape;274;p30"/>
          <p:cNvSpPr txBox="1">
            <a:spLocks noGrp="1"/>
          </p:cNvSpPr>
          <p:nvPr>
            <p:ph type="subTitle" idx="1"/>
          </p:nvPr>
        </p:nvSpPr>
        <p:spPr>
          <a:xfrm>
            <a:off x="110525" y="983750"/>
            <a:ext cx="5266800" cy="3946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SzPts val="1200"/>
              <a:buChar char="●"/>
            </a:pPr>
            <a:r>
              <a:rPr lang="en" u="sng"/>
              <a:t>Deep Learning architectures</a:t>
            </a:r>
            <a:r>
              <a:rPr lang="en"/>
              <a:t>, such as deep neural networks, are currently the hottest emerging areas of data science, especially in </a:t>
            </a:r>
            <a:r>
              <a:rPr lang="en" u="sng"/>
              <a:t>Big Data</a:t>
            </a:r>
            <a:r>
              <a:rPr lang="en"/>
              <a:t>.</a:t>
            </a:r>
            <a:endParaRPr/>
          </a:p>
          <a:p>
            <a:pPr marL="457200" lvl="0" indent="-304800" algn="l" rtl="0">
              <a:lnSpc>
                <a:spcPct val="115000"/>
              </a:lnSpc>
              <a:spcBef>
                <a:spcPts val="0"/>
              </a:spcBef>
              <a:spcAft>
                <a:spcPts val="0"/>
              </a:spcAft>
              <a:buSzPts val="1200"/>
              <a:buChar char="●"/>
            </a:pPr>
            <a:r>
              <a:rPr lang="en" u="sng"/>
              <a:t>Deep Learning</a:t>
            </a:r>
            <a:r>
              <a:rPr lang="en"/>
              <a:t> could be effectively exploited to a</a:t>
            </a:r>
            <a:r>
              <a:rPr lang="en" u="sng"/>
              <a:t>ddress some major issues of Big Data, including withdrawing complex patterns from huge volumes of data, fast information retrieval, data classification, semantic indexing and so on</a:t>
            </a:r>
            <a:r>
              <a:rPr lang="en"/>
              <a:t>.</a:t>
            </a:r>
            <a:endParaRPr/>
          </a:p>
          <a:p>
            <a:pPr marL="457200" lvl="0" indent="-304800" algn="l" rtl="0">
              <a:lnSpc>
                <a:spcPct val="115000"/>
              </a:lnSpc>
              <a:spcBef>
                <a:spcPts val="0"/>
              </a:spcBef>
              <a:spcAft>
                <a:spcPts val="0"/>
              </a:spcAft>
              <a:buSzPts val="1200"/>
              <a:buChar char="●"/>
            </a:pPr>
            <a:r>
              <a:rPr lang="en"/>
              <a:t>In this paper,  the authors designed and implemented a framework to </a:t>
            </a:r>
            <a:r>
              <a:rPr lang="en" u="sng"/>
              <a:t>train deep neural networks using </a:t>
            </a:r>
            <a:r>
              <a:rPr lang="en" b="1" u="sng"/>
              <a:t>Spark</a:t>
            </a:r>
            <a:r>
              <a:rPr lang="en"/>
              <a:t>, fast and general data flow engine for large scale data processing</a:t>
            </a:r>
            <a:endParaRPr/>
          </a:p>
          <a:p>
            <a:pPr marL="457200" lvl="0" indent="-304800" algn="l" rtl="0">
              <a:lnSpc>
                <a:spcPct val="115000"/>
              </a:lnSpc>
              <a:spcBef>
                <a:spcPts val="0"/>
              </a:spcBef>
              <a:spcAft>
                <a:spcPts val="0"/>
              </a:spcAft>
              <a:buSzPts val="1200"/>
              <a:buChar char="●"/>
            </a:pPr>
            <a:r>
              <a:rPr lang="en"/>
              <a:t>The design is similar to Google software framework called </a:t>
            </a:r>
            <a:r>
              <a:rPr lang="en" b="1"/>
              <a:t>DistBelief </a:t>
            </a:r>
            <a:r>
              <a:rPr lang="en"/>
              <a:t>which can utilize computing clusters with thousands of machines to train large scale deep networks.</a:t>
            </a:r>
            <a:endParaRPr/>
          </a:p>
          <a:p>
            <a:pPr marL="457200" lvl="0" indent="-304800" algn="l" rtl="0">
              <a:lnSpc>
                <a:spcPct val="115000"/>
              </a:lnSpc>
              <a:spcBef>
                <a:spcPts val="0"/>
              </a:spcBef>
              <a:spcAft>
                <a:spcPts val="0"/>
              </a:spcAft>
              <a:buSzPts val="1200"/>
              <a:buChar char="●"/>
            </a:pPr>
            <a:r>
              <a:rPr lang="en"/>
              <a:t>Training Deep Learning models requires extensive data and computation. The proposed framework can </a:t>
            </a:r>
            <a:r>
              <a:rPr lang="en" u="sng"/>
              <a:t>accelerate the training time</a:t>
            </a:r>
            <a:r>
              <a:rPr lang="en"/>
              <a:t> by distributing the model replicas, via stochastic gradient descent, among cluster nodes for data resided on HDFS.</a:t>
            </a:r>
            <a:endParaRPr/>
          </a:p>
        </p:txBody>
      </p:sp>
      <p:pic>
        <p:nvPicPr>
          <p:cNvPr id="275" name="Google Shape;275;p30"/>
          <p:cNvPicPr preferRelativeResize="0">
            <a:picLocks noGrp="1"/>
          </p:cNvPicPr>
          <p:nvPr>
            <p:ph type="pic" idx="2"/>
          </p:nvPr>
        </p:nvPicPr>
        <p:blipFill rotWithShape="1">
          <a:blip r:embed="rId3">
            <a:alphaModFix/>
          </a:blip>
          <a:srcRect l="17505" r="43817"/>
          <a:stretch/>
        </p:blipFill>
        <p:spPr>
          <a:xfrm>
            <a:off x="5782195" y="625200"/>
            <a:ext cx="2258700" cy="3893100"/>
          </a:xfrm>
          <a:prstGeom prst="roundRect">
            <a:avLst>
              <a:gd name="adj" fmla="val 16667"/>
            </a:avLst>
          </a:prstGeom>
          <a:noFill/>
          <a:ln>
            <a:noFill/>
          </a:ln>
        </p:spPr>
      </p:pic>
      <p:pic>
        <p:nvPicPr>
          <p:cNvPr id="276" name="Google Shape;276;p30"/>
          <p:cNvPicPr preferRelativeResize="0">
            <a:picLocks noGrp="1"/>
          </p:cNvPicPr>
          <p:nvPr>
            <p:ph type="pic" idx="3"/>
          </p:nvPr>
        </p:nvPicPr>
        <p:blipFill rotWithShape="1">
          <a:blip r:embed="rId4">
            <a:alphaModFix/>
          </a:blip>
          <a:srcRect l="16930" r="36937"/>
          <a:stretch/>
        </p:blipFill>
        <p:spPr>
          <a:xfrm>
            <a:off x="5847752" y="539500"/>
            <a:ext cx="2811600" cy="4064400"/>
          </a:xfrm>
          <a:prstGeom prst="roundRect">
            <a:avLst>
              <a:gd name="adj" fmla="val 16667"/>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1"/>
          <p:cNvSpPr txBox="1">
            <a:spLocks noGrp="1"/>
          </p:cNvSpPr>
          <p:nvPr>
            <p:ph type="title"/>
          </p:nvPr>
        </p:nvSpPr>
        <p:spPr>
          <a:xfrm>
            <a:off x="3329675" y="3162600"/>
            <a:ext cx="5752500" cy="187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latin typeface="Arial"/>
                <a:ea typeface="Arial"/>
                <a:cs typeface="Arial"/>
                <a:sym typeface="Arial"/>
              </a:rPr>
              <a:t>Related work</a:t>
            </a:r>
            <a:endParaRPr sz="2400">
              <a:latin typeface="Arial"/>
              <a:ea typeface="Arial"/>
              <a:cs typeface="Arial"/>
              <a:sym typeface="Arial"/>
            </a:endParaRPr>
          </a:p>
          <a:p>
            <a:pPr marL="0" lvl="0" indent="0" algn="r" rtl="0">
              <a:spcBef>
                <a:spcPts val="0"/>
              </a:spcBef>
              <a:spcAft>
                <a:spcPts val="0"/>
              </a:spcAft>
              <a:buNone/>
            </a:pPr>
            <a:endParaRPr sz="2400"/>
          </a:p>
        </p:txBody>
      </p:sp>
      <p:sp>
        <p:nvSpPr>
          <p:cNvPr id="282" name="Google Shape;282;p31"/>
          <p:cNvSpPr txBox="1">
            <a:spLocks noGrp="1"/>
          </p:cNvSpPr>
          <p:nvPr>
            <p:ph type="title" idx="2"/>
          </p:nvPr>
        </p:nvSpPr>
        <p:spPr>
          <a:xfrm>
            <a:off x="5594550" y="2234775"/>
            <a:ext cx="1009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2"/>
          <p:cNvSpPr txBox="1">
            <a:spLocks noGrp="1"/>
          </p:cNvSpPr>
          <p:nvPr>
            <p:ph type="title"/>
          </p:nvPr>
        </p:nvSpPr>
        <p:spPr>
          <a:xfrm>
            <a:off x="743800" y="313850"/>
            <a:ext cx="7273500" cy="669900"/>
          </a:xfrm>
          <a:prstGeom prst="rect">
            <a:avLst/>
          </a:prstGeom>
        </p:spPr>
        <p:txBody>
          <a:bodyPr spcFirstLastPara="1" wrap="square" lIns="91425" tIns="91425" rIns="91425" bIns="91425" anchor="b" anchorCtr="0">
            <a:noAutofit/>
          </a:bodyPr>
          <a:lstStyle/>
          <a:p>
            <a:pPr marL="457200" lvl="0" indent="-419100" algn="l" rtl="0">
              <a:spcBef>
                <a:spcPts val="0"/>
              </a:spcBef>
              <a:spcAft>
                <a:spcPts val="0"/>
              </a:spcAft>
              <a:buSzPts val="3000"/>
              <a:buAutoNum type="alphaUcPeriod"/>
            </a:pPr>
            <a:r>
              <a:rPr lang="en"/>
              <a:t>DistBelief Framework by Google </a:t>
            </a:r>
            <a:endParaRPr/>
          </a:p>
        </p:txBody>
      </p:sp>
      <p:sp>
        <p:nvSpPr>
          <p:cNvPr id="288" name="Google Shape;288;p32"/>
          <p:cNvSpPr txBox="1">
            <a:spLocks noGrp="1"/>
          </p:cNvSpPr>
          <p:nvPr>
            <p:ph type="subTitle" idx="1"/>
          </p:nvPr>
        </p:nvSpPr>
        <p:spPr>
          <a:xfrm>
            <a:off x="110525" y="983750"/>
            <a:ext cx="5266800" cy="3946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SzPts val="1200"/>
              <a:buChar char="●"/>
            </a:pPr>
            <a:r>
              <a:rPr lang="en" b="1"/>
              <a:t>DistBelief</a:t>
            </a:r>
            <a:r>
              <a:rPr lang="en"/>
              <a:t>, was developed to </a:t>
            </a:r>
            <a:r>
              <a:rPr lang="en" u="sng"/>
              <a:t>exploit computing clusters with thousands of machines to train large-scale algorithms</a:t>
            </a:r>
            <a:r>
              <a:rPr lang="en"/>
              <a:t>.</a:t>
            </a:r>
            <a:endParaRPr/>
          </a:p>
          <a:p>
            <a:pPr marL="457200" lvl="0" indent="-304800" algn="l" rtl="0">
              <a:lnSpc>
                <a:spcPct val="115000"/>
              </a:lnSpc>
              <a:spcBef>
                <a:spcPts val="0"/>
              </a:spcBef>
              <a:spcAft>
                <a:spcPts val="0"/>
              </a:spcAft>
              <a:buSzPts val="1200"/>
              <a:buChar char="●"/>
            </a:pPr>
            <a:r>
              <a:rPr lang="en"/>
              <a:t>Within the framework, </a:t>
            </a:r>
            <a:r>
              <a:rPr lang="en" u="sng"/>
              <a:t>two</a:t>
            </a:r>
            <a:r>
              <a:rPr lang="en"/>
              <a:t> brand new techniques for large-scale distributed training were designed and implemented (1) </a:t>
            </a:r>
            <a:r>
              <a:rPr lang="en" b="1"/>
              <a:t>Downpour SGD</a:t>
            </a:r>
            <a:r>
              <a:rPr lang="en"/>
              <a:t>, an asynchronous stochastic gradient descent procedure which uses adaptive learning rates and supports a large number of model replicas, and (2) </a:t>
            </a:r>
            <a:r>
              <a:rPr lang="en" b="1"/>
              <a:t>Sandblaster L-BFGS</a:t>
            </a:r>
            <a:r>
              <a:rPr lang="en"/>
              <a:t>, a distributed implementation of L-BFGS that uses both data and model parallelism.</a:t>
            </a:r>
            <a:endParaRPr/>
          </a:p>
          <a:p>
            <a:pPr marL="457200" lvl="0" indent="-304800" algn="l" rtl="0">
              <a:lnSpc>
                <a:spcPct val="115000"/>
              </a:lnSpc>
              <a:spcBef>
                <a:spcPts val="0"/>
              </a:spcBef>
              <a:spcAft>
                <a:spcPts val="0"/>
              </a:spcAft>
              <a:buSzPts val="1200"/>
              <a:buChar char="●"/>
            </a:pPr>
            <a:r>
              <a:rPr lang="en"/>
              <a:t>The main win is that both techniques are designed to </a:t>
            </a:r>
            <a:r>
              <a:rPr lang="en" u="sng"/>
              <a:t>tolerate variance</a:t>
            </a:r>
            <a:r>
              <a:rPr lang="en"/>
              <a:t> in the execution speed of different model replicas, and even the total failure of model replicas which might be taken offline or restarted at random.</a:t>
            </a:r>
            <a:endParaRPr/>
          </a:p>
        </p:txBody>
      </p:sp>
      <p:pic>
        <p:nvPicPr>
          <p:cNvPr id="289" name="Google Shape;289;p32"/>
          <p:cNvPicPr preferRelativeResize="0">
            <a:picLocks noGrp="1"/>
          </p:cNvPicPr>
          <p:nvPr>
            <p:ph type="pic" idx="2"/>
          </p:nvPr>
        </p:nvPicPr>
        <p:blipFill rotWithShape="1">
          <a:blip r:embed="rId3">
            <a:alphaModFix/>
          </a:blip>
          <a:srcRect l="16703" r="16696"/>
          <a:stretch/>
        </p:blipFill>
        <p:spPr>
          <a:xfrm>
            <a:off x="5528525" y="1024800"/>
            <a:ext cx="3389700" cy="3392100"/>
          </a:xfrm>
          <a:prstGeom prst="ellipse">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3"/>
          <p:cNvSpPr txBox="1">
            <a:spLocks noGrp="1"/>
          </p:cNvSpPr>
          <p:nvPr>
            <p:ph type="title"/>
          </p:nvPr>
        </p:nvSpPr>
        <p:spPr>
          <a:xfrm>
            <a:off x="743800" y="313850"/>
            <a:ext cx="7273500" cy="6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 SparkNet by AMPLab  </a:t>
            </a:r>
            <a:endParaRPr/>
          </a:p>
        </p:txBody>
      </p:sp>
      <p:sp>
        <p:nvSpPr>
          <p:cNvPr id="295" name="Google Shape;295;p33"/>
          <p:cNvSpPr txBox="1">
            <a:spLocks noGrp="1"/>
          </p:cNvSpPr>
          <p:nvPr>
            <p:ph type="subTitle" idx="1"/>
          </p:nvPr>
        </p:nvSpPr>
        <p:spPr>
          <a:xfrm>
            <a:off x="110525" y="983750"/>
            <a:ext cx="5266800" cy="3946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SzPts val="1200"/>
              <a:buChar char="●"/>
            </a:pPr>
            <a:r>
              <a:rPr lang="en" b="1"/>
              <a:t>Sparknet</a:t>
            </a:r>
            <a:r>
              <a:rPr lang="en"/>
              <a:t> was built on top of Spark and Caffe for </a:t>
            </a:r>
            <a:r>
              <a:rPr lang="en" u="sng"/>
              <a:t>scalable, distributed algorithm for training deep networks.</a:t>
            </a:r>
            <a:endParaRPr u="sng"/>
          </a:p>
          <a:p>
            <a:pPr marL="457200" lvl="0" indent="-304800" algn="l" rtl="0">
              <a:lnSpc>
                <a:spcPct val="115000"/>
              </a:lnSpc>
              <a:spcBef>
                <a:spcPts val="0"/>
              </a:spcBef>
              <a:spcAft>
                <a:spcPts val="0"/>
              </a:spcAft>
              <a:buSzPts val="1200"/>
              <a:buChar char="●"/>
            </a:pPr>
            <a:r>
              <a:rPr lang="en"/>
              <a:t>SparkNet also includes an interface for reading from Spark's data abstraction, known as the </a:t>
            </a:r>
            <a:r>
              <a:rPr lang="en" b="1"/>
              <a:t>Resilient Distributed Dataset</a:t>
            </a:r>
            <a:r>
              <a:rPr lang="en"/>
              <a:t> (RDD), a Scala interface for interacting with the Caffe Deep Learning framework (which is written in C++), and a lightweight tensor library.</a:t>
            </a:r>
            <a:endParaRPr/>
          </a:p>
          <a:p>
            <a:pPr marL="457200" lvl="0" indent="-304800" algn="l" rtl="0">
              <a:lnSpc>
                <a:spcPct val="115000"/>
              </a:lnSpc>
              <a:spcBef>
                <a:spcPts val="0"/>
              </a:spcBef>
              <a:spcAft>
                <a:spcPts val="0"/>
              </a:spcAft>
              <a:buSzPts val="1200"/>
              <a:buChar char="●"/>
            </a:pPr>
            <a:r>
              <a:rPr lang="en"/>
              <a:t>developers claim that there are numerous </a:t>
            </a:r>
            <a:r>
              <a:rPr lang="en" u="sng"/>
              <a:t>additional benefits</a:t>
            </a:r>
            <a:r>
              <a:rPr lang="en"/>
              <a:t> to realize by i</a:t>
            </a:r>
            <a:r>
              <a:rPr lang="en" u="sng"/>
              <a:t>ntegrating Deep Learning into an existing data processing pipeline</a:t>
            </a:r>
            <a:r>
              <a:rPr lang="en"/>
              <a:t>. Spark would allow </a:t>
            </a:r>
            <a:r>
              <a:rPr lang="en" u="sng"/>
              <a:t>cleaning, pre-processing, and other data related tasks</a:t>
            </a:r>
            <a:r>
              <a:rPr lang="en"/>
              <a:t> to be handled via the single system, and datasets could be kept in memory for the entire processing pipeline, eliminating expensive disk writes.</a:t>
            </a:r>
            <a:endParaRPr/>
          </a:p>
        </p:txBody>
      </p:sp>
      <p:pic>
        <p:nvPicPr>
          <p:cNvPr id="296" name="Google Shape;296;p33"/>
          <p:cNvPicPr preferRelativeResize="0">
            <a:picLocks noGrp="1"/>
          </p:cNvPicPr>
          <p:nvPr>
            <p:ph type="pic" idx="2"/>
          </p:nvPr>
        </p:nvPicPr>
        <p:blipFill rotWithShape="1">
          <a:blip r:embed="rId3">
            <a:alphaModFix/>
          </a:blip>
          <a:srcRect l="16703" r="16696"/>
          <a:stretch/>
        </p:blipFill>
        <p:spPr>
          <a:xfrm>
            <a:off x="5458950" y="875700"/>
            <a:ext cx="3389700" cy="3392100"/>
          </a:xfrm>
          <a:prstGeom prst="ellipse">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4"/>
          <p:cNvSpPr txBox="1">
            <a:spLocks noGrp="1"/>
          </p:cNvSpPr>
          <p:nvPr>
            <p:ph type="title"/>
          </p:nvPr>
        </p:nvSpPr>
        <p:spPr>
          <a:xfrm>
            <a:off x="110525" y="313850"/>
            <a:ext cx="8939400" cy="6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 Large-scale MapReduce-based Deep Learning </a:t>
            </a:r>
            <a:endParaRPr/>
          </a:p>
        </p:txBody>
      </p:sp>
      <p:sp>
        <p:nvSpPr>
          <p:cNvPr id="302" name="Google Shape;302;p34"/>
          <p:cNvSpPr txBox="1">
            <a:spLocks noGrp="1"/>
          </p:cNvSpPr>
          <p:nvPr>
            <p:ph type="subTitle" idx="1"/>
          </p:nvPr>
        </p:nvSpPr>
        <p:spPr>
          <a:xfrm>
            <a:off x="110525" y="983750"/>
            <a:ext cx="5266800" cy="3946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SzPts val="1200"/>
              <a:buChar char="●"/>
            </a:pPr>
            <a:r>
              <a:rPr lang="en"/>
              <a:t>The main focus of this project is to </a:t>
            </a:r>
            <a:r>
              <a:rPr lang="en" u="sng"/>
              <a:t>integrate Deep Learning algorithm with cloud computing system to manipulate huge scale data.</a:t>
            </a:r>
            <a:endParaRPr u="sng"/>
          </a:p>
          <a:p>
            <a:pPr marL="457200" lvl="0" indent="-304800" algn="l" rtl="0">
              <a:lnSpc>
                <a:spcPct val="115000"/>
              </a:lnSpc>
              <a:spcBef>
                <a:spcPts val="0"/>
              </a:spcBef>
              <a:spcAft>
                <a:spcPts val="0"/>
              </a:spcAft>
              <a:buSzPts val="1200"/>
              <a:buChar char="●"/>
            </a:pPr>
            <a:r>
              <a:rPr lang="en"/>
              <a:t>In this project, implementation of Deep Learning method to train the input data, in which MapReduce programming model is exploited to parallelize the execution.</a:t>
            </a:r>
            <a:endParaRPr/>
          </a:p>
          <a:p>
            <a:pPr marL="457200" lvl="0" indent="-304800" algn="l" rtl="0">
              <a:lnSpc>
                <a:spcPct val="115000"/>
              </a:lnSpc>
              <a:spcBef>
                <a:spcPts val="0"/>
              </a:spcBef>
              <a:spcAft>
                <a:spcPts val="0"/>
              </a:spcAft>
              <a:buSzPts val="1200"/>
              <a:buChar char="●"/>
            </a:pPr>
            <a:r>
              <a:rPr lang="en"/>
              <a:t>The MapReduce job consists of the mapper and reducer procedures, in which the mapper procedure will withdraw key/value pairs from input data and dispatch them into a list of intermediate key/value pairs, and reducer procedure combines these intermediate values according to the same key computed from mapper procedure to generate output values.</a:t>
            </a:r>
            <a:endParaRPr/>
          </a:p>
          <a:p>
            <a:pPr marL="914400" lvl="0" indent="0" algn="l" rtl="0">
              <a:lnSpc>
                <a:spcPct val="115000"/>
              </a:lnSpc>
              <a:spcBef>
                <a:spcPts val="1000"/>
              </a:spcBef>
              <a:spcAft>
                <a:spcPts val="1000"/>
              </a:spcAft>
              <a:buNone/>
            </a:pPr>
            <a:endParaRPr/>
          </a:p>
        </p:txBody>
      </p:sp>
      <p:pic>
        <p:nvPicPr>
          <p:cNvPr id="303" name="Google Shape;303;p34"/>
          <p:cNvPicPr preferRelativeResize="0">
            <a:picLocks noGrp="1"/>
          </p:cNvPicPr>
          <p:nvPr>
            <p:ph type="pic" idx="2"/>
          </p:nvPr>
        </p:nvPicPr>
        <p:blipFill rotWithShape="1">
          <a:blip r:embed="rId3">
            <a:alphaModFix/>
          </a:blip>
          <a:srcRect l="16703" r="16696"/>
          <a:stretch/>
        </p:blipFill>
        <p:spPr>
          <a:xfrm>
            <a:off x="5230350" y="875700"/>
            <a:ext cx="3389700" cy="3392100"/>
          </a:xfrm>
          <a:prstGeom prst="ellipse">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5"/>
          <p:cNvSpPr txBox="1">
            <a:spLocks noGrp="1"/>
          </p:cNvSpPr>
          <p:nvPr>
            <p:ph type="title"/>
          </p:nvPr>
        </p:nvSpPr>
        <p:spPr>
          <a:xfrm>
            <a:off x="3329675" y="3162600"/>
            <a:ext cx="5752500" cy="187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latin typeface="Arial"/>
                <a:ea typeface="Arial"/>
                <a:cs typeface="Arial"/>
                <a:sym typeface="Arial"/>
              </a:rPr>
              <a:t>SPARK BASED DISTRIBUTED DEEP LEARNING FRAMEWORK</a:t>
            </a:r>
            <a:endParaRPr sz="2400">
              <a:latin typeface="Arial"/>
              <a:ea typeface="Arial"/>
              <a:cs typeface="Arial"/>
              <a:sym typeface="Arial"/>
            </a:endParaRPr>
          </a:p>
          <a:p>
            <a:pPr marL="0" lvl="0" indent="0" algn="ctr" rtl="0">
              <a:spcBef>
                <a:spcPts val="0"/>
              </a:spcBef>
              <a:spcAft>
                <a:spcPts val="0"/>
              </a:spcAft>
              <a:buNone/>
            </a:pPr>
            <a:r>
              <a:rPr lang="en" sz="2400">
                <a:latin typeface="Arial"/>
                <a:ea typeface="Arial"/>
                <a:cs typeface="Arial"/>
                <a:sym typeface="Arial"/>
              </a:rPr>
              <a:t>FOR BIG DATA APPLICATIONS (SDDLF)</a:t>
            </a:r>
            <a:endParaRPr sz="2400">
              <a:latin typeface="Arial"/>
              <a:ea typeface="Arial"/>
              <a:cs typeface="Arial"/>
              <a:sym typeface="Arial"/>
            </a:endParaRPr>
          </a:p>
          <a:p>
            <a:pPr marL="0" lvl="0" indent="0" algn="r" rtl="0">
              <a:spcBef>
                <a:spcPts val="0"/>
              </a:spcBef>
              <a:spcAft>
                <a:spcPts val="0"/>
              </a:spcAft>
              <a:buNone/>
            </a:pPr>
            <a:endParaRPr sz="2400"/>
          </a:p>
        </p:txBody>
      </p:sp>
      <p:sp>
        <p:nvSpPr>
          <p:cNvPr id="309" name="Google Shape;309;p35"/>
          <p:cNvSpPr txBox="1">
            <a:spLocks noGrp="1"/>
          </p:cNvSpPr>
          <p:nvPr>
            <p:ph type="title" idx="2"/>
          </p:nvPr>
        </p:nvSpPr>
        <p:spPr>
          <a:xfrm>
            <a:off x="5594550" y="2234775"/>
            <a:ext cx="1009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Tree>
  </p:cSld>
  <p:clrMapOvr>
    <a:masterClrMapping/>
  </p:clrMapOvr>
</p:sld>
</file>

<file path=ppt/theme/theme1.xml><?xml version="1.0" encoding="utf-8"?>
<a:theme xmlns:a="http://schemas.openxmlformats.org/drawingml/2006/main" name="Generative AI Project Proposal by Slidesgo">
  <a:themeElements>
    <a:clrScheme name="Simple Light">
      <a:dk1>
        <a:srgbClr val="F5F5F5"/>
      </a:dk1>
      <a:lt1>
        <a:srgbClr val="000034"/>
      </a:lt1>
      <a:dk2>
        <a:srgbClr val="FFFF00"/>
      </a:dk2>
      <a:lt2>
        <a:srgbClr val="0FFCF4"/>
      </a:lt2>
      <a:accent1>
        <a:srgbClr val="BAFFFF"/>
      </a:accent1>
      <a:accent2>
        <a:srgbClr val="81B4F3"/>
      </a:accent2>
      <a:accent3>
        <a:srgbClr val="847DFB"/>
      </a:accent3>
      <a:accent4>
        <a:srgbClr val="C242F6"/>
      </a:accent4>
      <a:accent5>
        <a:srgbClr val="9C00B8"/>
      </a:accent5>
      <a:accent6>
        <a:srgbClr val="E06D19"/>
      </a:accent6>
      <a:hlink>
        <a:srgbClr val="F5F5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FB86154DDC455438591662DB7E92824" ma:contentTypeVersion="10" ma:contentTypeDescription="Create a new document." ma:contentTypeScope="" ma:versionID="6b403db512a9a958cfff19d2325f4e5d">
  <xsd:schema xmlns:xsd="http://www.w3.org/2001/XMLSchema" xmlns:xs="http://www.w3.org/2001/XMLSchema" xmlns:p="http://schemas.microsoft.com/office/2006/metadata/properties" xmlns:ns2="2a237d09-ecd2-4747-8070-a69c5516bfad" xmlns:ns3="77feddfe-e740-4e5d-817c-9e0803f31909" targetNamespace="http://schemas.microsoft.com/office/2006/metadata/properties" ma:root="true" ma:fieldsID="6f8d856936176561b6742a3d22b71b77" ns2:_="" ns3:_="">
    <xsd:import namespace="2a237d09-ecd2-4747-8070-a69c5516bfad"/>
    <xsd:import namespace="77feddfe-e740-4e5d-817c-9e0803f31909"/>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a237d09-ecd2-4747-8070-a69c5516bfad"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1dbbc34c-0b31-4894-8b2b-c621d790f87f"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7feddfe-e740-4e5d-817c-9e0803f31909"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4b117016-a751-4062-a079-f249b0929835}" ma:internalName="TaxCatchAll" ma:showField="CatchAllData" ma:web="77feddfe-e740-4e5d-817c-9e0803f3190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9ABF248-F629-4E6A-AD3B-1EACBE09C739}"/>
</file>

<file path=customXml/itemProps2.xml><?xml version="1.0" encoding="utf-8"?>
<ds:datastoreItem xmlns:ds="http://schemas.openxmlformats.org/officeDocument/2006/customXml" ds:itemID="{4B37A9F7-23EB-4D4D-9B86-7DD266274B13}"/>
</file>

<file path=docProps/app.xml><?xml version="1.0" encoding="utf-8"?>
<Properties xmlns="http://schemas.openxmlformats.org/officeDocument/2006/extended-properties" xmlns:vt="http://schemas.openxmlformats.org/officeDocument/2006/docPropsVTypes">
  <TotalTime>0</TotalTime>
  <Words>1737</Words>
  <Application>Microsoft Office PowerPoint</Application>
  <PresentationFormat>On-screen Show (16:9)</PresentationFormat>
  <Paragraphs>115</Paragraphs>
  <Slides>20</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Heebo</vt:lpstr>
      <vt:lpstr>Nunito Light</vt:lpstr>
      <vt:lpstr>Anaheim</vt:lpstr>
      <vt:lpstr>Arial</vt:lpstr>
      <vt:lpstr>Raleway</vt:lpstr>
      <vt:lpstr>PT Sans</vt:lpstr>
      <vt:lpstr>Roboto</vt:lpstr>
      <vt:lpstr>Inter Tight Light</vt:lpstr>
      <vt:lpstr>Inter Tight SemiBold</vt:lpstr>
      <vt:lpstr>Generative AI Project Proposal by Slidesgo</vt:lpstr>
      <vt:lpstr>Spark Based Distributed Deep Learning Framework For Big Data Applications </vt:lpstr>
      <vt:lpstr>Table of contents</vt:lpstr>
      <vt:lpstr>Introduction </vt:lpstr>
      <vt:lpstr>Introduction </vt:lpstr>
      <vt:lpstr>Related work </vt:lpstr>
      <vt:lpstr>DistBelief Framework by Google </vt:lpstr>
      <vt:lpstr>B. SparkNet by AMPLab  </vt:lpstr>
      <vt:lpstr>C. Large-scale MapReduce-based Deep Learning </vt:lpstr>
      <vt:lpstr>SPARK BASED DISTRIBUTED DEEP LEARNING FRAMEWORK FOR BIG DATA APPLICATIONS (SDDLF) </vt:lpstr>
      <vt:lpstr>Overall Architecture  </vt:lpstr>
      <vt:lpstr>B. Main Components</vt:lpstr>
      <vt:lpstr>C. System Workflow</vt:lpstr>
      <vt:lpstr>BIG DATA APPLICATIONS</vt:lpstr>
      <vt:lpstr>PowerPoint Presentation</vt:lpstr>
      <vt:lpstr>EXPERIMENTS AND RESULTS</vt:lpstr>
      <vt:lpstr>In this section, we present experiments and their results of twitter sentiment analysis application which was designed on top of our system. </vt:lpstr>
      <vt:lpstr>PowerPoint Presentation</vt:lpstr>
      <vt:lpstr>PowerPoint Presentation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Spark Based Distributed Deep Learning Framework For Big Data Applications </dc:title>
  <cp:lastModifiedBy>HAN CHANDETH</cp:lastModifiedBy>
  <cp:revision>1</cp:revision>
  <dcterms:modified xsi:type="dcterms:W3CDTF">2024-01-09T10:50:13Z</dcterms:modified>
</cp:coreProperties>
</file>